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6" r:id="rId2"/>
    <p:sldId id="257" r:id="rId3"/>
    <p:sldId id="260" r:id="rId4"/>
    <p:sldId id="263" r:id="rId5"/>
    <p:sldId id="262" r:id="rId6"/>
    <p:sldId id="266" r:id="rId7"/>
    <p:sldId id="267" r:id="rId8"/>
    <p:sldId id="268" r:id="rId9"/>
    <p:sldId id="269" r:id="rId10"/>
    <p:sldId id="270" r:id="rId11"/>
    <p:sldId id="271" r:id="rId12"/>
    <p:sldId id="261" r:id="rId13"/>
    <p:sldId id="264" r:id="rId14"/>
    <p:sldId id="265"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712" autoAdjust="0"/>
  </p:normalViewPr>
  <p:slideViewPr>
    <p:cSldViewPr snapToGrid="0">
      <p:cViewPr varScale="1">
        <p:scale>
          <a:sx n="92" d="100"/>
          <a:sy n="92" d="100"/>
        </p:scale>
        <p:origin x="326" y="67"/>
      </p:cViewPr>
      <p:guideLst/>
    </p:cSldViewPr>
  </p:slideViewPr>
  <p:notesTextViewPr>
    <p:cViewPr>
      <p:scale>
        <a:sx n="1" d="1"/>
        <a:sy n="1" d="1"/>
      </p:scale>
      <p:origin x="0" y="0"/>
    </p:cViewPr>
  </p:notesTextViewPr>
  <p:notesViewPr>
    <p:cSldViewPr snapToGrid="0" showGuide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2F69A6-0780-49EA-A6A8-3965C12489B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0269CC2-8DD6-4402-82F3-18F164A732FF}">
      <dgm:prSet/>
      <dgm:spPr/>
      <dgm:t>
        <a:bodyPr/>
        <a:lstStyle/>
        <a:p>
          <a:pPr>
            <a:lnSpc>
              <a:spcPct val="100000"/>
            </a:lnSpc>
          </a:pPr>
          <a:r>
            <a:rPr lang="en-US" dirty="0">
              <a:solidFill>
                <a:schemeClr val="bg1"/>
              </a:solidFill>
            </a:rPr>
            <a:t>INTRODUCTION</a:t>
          </a:r>
        </a:p>
      </dgm:t>
    </dgm:pt>
    <dgm:pt modelId="{4A8A3B18-A3DE-475C-8BF1-FB4B84DDA43B}" type="parTrans" cxnId="{813C1BD6-5A4A-43F4-8BF7-0645F72381AA}">
      <dgm:prSet/>
      <dgm:spPr/>
      <dgm:t>
        <a:bodyPr/>
        <a:lstStyle/>
        <a:p>
          <a:endParaRPr lang="en-US"/>
        </a:p>
      </dgm:t>
    </dgm:pt>
    <dgm:pt modelId="{2DAA2C1D-14F6-4BCA-B047-0B53ADD46F43}" type="sibTrans" cxnId="{813C1BD6-5A4A-43F4-8BF7-0645F72381AA}">
      <dgm:prSet/>
      <dgm:spPr/>
      <dgm:t>
        <a:bodyPr/>
        <a:lstStyle/>
        <a:p>
          <a:endParaRPr lang="en-US"/>
        </a:p>
      </dgm:t>
    </dgm:pt>
    <dgm:pt modelId="{2B87ECDB-C552-42F6-9B52-6548A18B206B}">
      <dgm:prSet/>
      <dgm:spPr/>
      <dgm:t>
        <a:bodyPr/>
        <a:lstStyle/>
        <a:p>
          <a:pPr>
            <a:lnSpc>
              <a:spcPct val="100000"/>
            </a:lnSpc>
          </a:pPr>
          <a:r>
            <a:rPr lang="en-US" dirty="0">
              <a:solidFill>
                <a:schemeClr val="bg1"/>
              </a:solidFill>
            </a:rPr>
            <a:t>TOOLS USED AND MODULES</a:t>
          </a:r>
        </a:p>
      </dgm:t>
    </dgm:pt>
    <dgm:pt modelId="{0DC560D9-C62C-41BA-8D68-CB78933BFF0C}" type="parTrans" cxnId="{91AFA996-5E3B-401C-B400-E70DBD4A4AB6}">
      <dgm:prSet/>
      <dgm:spPr/>
      <dgm:t>
        <a:bodyPr/>
        <a:lstStyle/>
        <a:p>
          <a:endParaRPr lang="en-US"/>
        </a:p>
      </dgm:t>
    </dgm:pt>
    <dgm:pt modelId="{80EFB54F-1AC8-40D9-981D-4C85160A5799}" type="sibTrans" cxnId="{91AFA996-5E3B-401C-B400-E70DBD4A4AB6}">
      <dgm:prSet/>
      <dgm:spPr/>
      <dgm:t>
        <a:bodyPr/>
        <a:lstStyle/>
        <a:p>
          <a:endParaRPr lang="en-US"/>
        </a:p>
      </dgm:t>
    </dgm:pt>
    <dgm:pt modelId="{419DF63C-9792-4EF5-9125-1EEF4D07C33F}">
      <dgm:prSet/>
      <dgm:spPr/>
      <dgm:t>
        <a:bodyPr/>
        <a:lstStyle/>
        <a:p>
          <a:pPr>
            <a:lnSpc>
              <a:spcPct val="100000"/>
            </a:lnSpc>
          </a:pPr>
          <a:r>
            <a:rPr lang="en-US" dirty="0">
              <a:solidFill>
                <a:schemeClr val="bg1"/>
              </a:solidFill>
            </a:rPr>
            <a:t>WORKING OF THE APPLICATION</a:t>
          </a:r>
        </a:p>
      </dgm:t>
    </dgm:pt>
    <dgm:pt modelId="{2B95E8EF-82FE-4F54-970D-D55C9AD8EC00}" type="parTrans" cxnId="{024B121E-3EE5-42C9-97D1-5E0D27C29DC3}">
      <dgm:prSet/>
      <dgm:spPr/>
      <dgm:t>
        <a:bodyPr/>
        <a:lstStyle/>
        <a:p>
          <a:endParaRPr lang="en-US"/>
        </a:p>
      </dgm:t>
    </dgm:pt>
    <dgm:pt modelId="{EA8773AB-BB82-4BF6-944E-80CD2086CE93}" type="sibTrans" cxnId="{024B121E-3EE5-42C9-97D1-5E0D27C29DC3}">
      <dgm:prSet/>
      <dgm:spPr/>
      <dgm:t>
        <a:bodyPr/>
        <a:lstStyle/>
        <a:p>
          <a:endParaRPr lang="en-US"/>
        </a:p>
      </dgm:t>
    </dgm:pt>
    <dgm:pt modelId="{1B1E513F-BEB7-483A-8F12-A8210AEF19E9}">
      <dgm:prSet/>
      <dgm:spPr/>
      <dgm:t>
        <a:bodyPr/>
        <a:lstStyle/>
        <a:p>
          <a:pPr>
            <a:lnSpc>
              <a:spcPct val="100000"/>
            </a:lnSpc>
          </a:pPr>
          <a:r>
            <a:rPr lang="en-US">
              <a:solidFill>
                <a:schemeClr val="bg1"/>
              </a:solidFill>
            </a:rPr>
            <a:t>DATA ANALYSIS</a:t>
          </a:r>
          <a:endParaRPr lang="en-US" dirty="0">
            <a:solidFill>
              <a:schemeClr val="bg1"/>
            </a:solidFill>
          </a:endParaRPr>
        </a:p>
      </dgm:t>
    </dgm:pt>
    <dgm:pt modelId="{DB284026-3063-4705-B72C-ADE04469BE6D}" type="parTrans" cxnId="{9CD469EF-CF99-411A-B4B3-5B2C59AF684C}">
      <dgm:prSet/>
      <dgm:spPr/>
      <dgm:t>
        <a:bodyPr/>
        <a:lstStyle/>
        <a:p>
          <a:endParaRPr lang="en-US"/>
        </a:p>
      </dgm:t>
    </dgm:pt>
    <dgm:pt modelId="{D99C9B80-BA48-46B7-8B67-372E2AFD9E86}" type="sibTrans" cxnId="{9CD469EF-CF99-411A-B4B3-5B2C59AF684C}">
      <dgm:prSet/>
      <dgm:spPr/>
      <dgm:t>
        <a:bodyPr/>
        <a:lstStyle/>
        <a:p>
          <a:endParaRPr lang="en-US"/>
        </a:p>
      </dgm:t>
    </dgm:pt>
    <dgm:pt modelId="{05261D3E-3CC7-4C85-9E09-D67FC777908C}" type="pres">
      <dgm:prSet presAssocID="{162F69A6-0780-49EA-A6A8-3965C12489B2}" presName="root" presStyleCnt="0">
        <dgm:presLayoutVars>
          <dgm:dir/>
          <dgm:resizeHandles val="exact"/>
        </dgm:presLayoutVars>
      </dgm:prSet>
      <dgm:spPr/>
    </dgm:pt>
    <dgm:pt modelId="{25C6FE9B-AED9-47D9-807F-76A517615FC1}" type="pres">
      <dgm:prSet presAssocID="{30269CC2-8DD6-4402-82F3-18F164A732FF}" presName="compNode" presStyleCnt="0"/>
      <dgm:spPr/>
    </dgm:pt>
    <dgm:pt modelId="{99698387-9DF3-4127-A7DE-FCE3F05A3470}" type="pres">
      <dgm:prSet presAssocID="{30269CC2-8DD6-4402-82F3-18F164A732FF}" presName="bgRect" presStyleLbl="bgShp" presStyleIdx="0" presStyleCnt="4" custLinFactNeighborX="-45044" custLinFactNeighborY="-15859"/>
      <dgm:spPr>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dgm:spPr>
    </dgm:pt>
    <dgm:pt modelId="{B52E1101-E263-4511-8D8F-5A215C912C41}" type="pres">
      <dgm:prSet presAssocID="{30269CC2-8DD6-4402-82F3-18F164A732FF}" presName="iconRect" presStyleLbl="node1" presStyleIdx="0" presStyleCnt="4"/>
      <dgm:spPr>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erry"/>
        </a:ext>
      </dgm:extLst>
    </dgm:pt>
    <dgm:pt modelId="{18EFBBAF-BD9F-4030-B8A4-57CCEB350921}" type="pres">
      <dgm:prSet presAssocID="{30269CC2-8DD6-4402-82F3-18F164A732FF}" presName="spaceRect" presStyleCnt="0"/>
      <dgm:spPr/>
    </dgm:pt>
    <dgm:pt modelId="{F113ED77-1650-49A8-987A-A13C2A50CEA5}" type="pres">
      <dgm:prSet presAssocID="{30269CC2-8DD6-4402-82F3-18F164A732FF}" presName="parTx" presStyleLbl="revTx" presStyleIdx="0" presStyleCnt="4">
        <dgm:presLayoutVars>
          <dgm:chMax val="0"/>
          <dgm:chPref val="0"/>
        </dgm:presLayoutVars>
      </dgm:prSet>
      <dgm:spPr/>
    </dgm:pt>
    <dgm:pt modelId="{084D1940-F8FF-48AA-A0CA-908C7645C951}" type="pres">
      <dgm:prSet presAssocID="{2DAA2C1D-14F6-4BCA-B047-0B53ADD46F43}" presName="sibTrans" presStyleCnt="0"/>
      <dgm:spPr/>
    </dgm:pt>
    <dgm:pt modelId="{922A9066-91F0-4494-8CF8-01F8511B6028}" type="pres">
      <dgm:prSet presAssocID="{2B87ECDB-C552-42F6-9B52-6548A18B206B}" presName="compNode" presStyleCnt="0"/>
      <dgm:spPr/>
    </dgm:pt>
    <dgm:pt modelId="{FA3369E0-5B38-4FDD-A9F5-22B9810A03F7}" type="pres">
      <dgm:prSet presAssocID="{2B87ECDB-C552-42F6-9B52-6548A18B206B}" presName="bgRect" presStyleLbl="bgShp" presStyleIdx="1" presStyleCnt="4"/>
      <dgm:spPr>
        <a:xfrm>
          <a:off x="0" y="1249576"/>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FADE9C4E-BFE3-4374-BE2C-676ED238ACF2}" type="pres">
      <dgm:prSet presAssocID="{2B87ECDB-C552-42F6-9B52-6548A18B206B}" presName="iconRect" presStyleLbl="node1" presStyleIdx="1" presStyleCnt="4"/>
      <dgm:spPr>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ducation"/>
        </a:ext>
      </dgm:extLst>
    </dgm:pt>
    <dgm:pt modelId="{7000F0F2-143F-4CAE-BA6B-E9C401E5437A}" type="pres">
      <dgm:prSet presAssocID="{2B87ECDB-C552-42F6-9B52-6548A18B206B}" presName="spaceRect" presStyleCnt="0"/>
      <dgm:spPr/>
    </dgm:pt>
    <dgm:pt modelId="{AC018808-9CEA-4C61-8875-3E922AA167D7}" type="pres">
      <dgm:prSet presAssocID="{2B87ECDB-C552-42F6-9B52-6548A18B206B}" presName="parTx" presStyleLbl="revTx" presStyleIdx="1" presStyleCnt="4">
        <dgm:presLayoutVars>
          <dgm:chMax val="0"/>
          <dgm:chPref val="0"/>
        </dgm:presLayoutVars>
      </dgm:prSet>
      <dgm:spPr/>
    </dgm:pt>
    <dgm:pt modelId="{CE46B6BD-FA9F-4C65-8E75-D8C24C71657B}" type="pres">
      <dgm:prSet presAssocID="{80EFB54F-1AC8-40D9-981D-4C85160A5799}" presName="sibTrans" presStyleCnt="0"/>
      <dgm:spPr/>
    </dgm:pt>
    <dgm:pt modelId="{B12160B6-4EC8-4B4D-A1B2-F7F5F2795F75}" type="pres">
      <dgm:prSet presAssocID="{419DF63C-9792-4EF5-9125-1EEF4D07C33F}" presName="compNode" presStyleCnt="0"/>
      <dgm:spPr/>
    </dgm:pt>
    <dgm:pt modelId="{DB8ABDAA-976A-4A84-A3C3-277080E19DCA}" type="pres">
      <dgm:prSet presAssocID="{419DF63C-9792-4EF5-9125-1EEF4D07C33F}" presName="bgRect" presStyleLbl="bgShp" presStyleIdx="2" presStyleCnt="4"/>
      <dgm:spPr>
        <a:xfrm>
          <a:off x="0" y="24944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D335376E-740A-4A47-BC5B-3381DE731CE0}" type="pres">
      <dgm:prSet presAssocID="{419DF63C-9792-4EF5-9125-1EEF4D07C33F}" presName="iconRect" presStyleLbl="node1" presStyleIdx="2" presStyleCnt="4"/>
      <dgm:spPr>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Enrollment"/>
        </a:ext>
      </dgm:extLst>
    </dgm:pt>
    <dgm:pt modelId="{BCDE90E0-E45B-4C79-BE60-A53702208276}" type="pres">
      <dgm:prSet presAssocID="{419DF63C-9792-4EF5-9125-1EEF4D07C33F}" presName="spaceRect" presStyleCnt="0"/>
      <dgm:spPr/>
    </dgm:pt>
    <dgm:pt modelId="{8409F791-340A-4625-9294-3E680D66DB63}" type="pres">
      <dgm:prSet presAssocID="{419DF63C-9792-4EF5-9125-1EEF4D07C33F}" presName="parTx" presStyleLbl="revTx" presStyleIdx="2" presStyleCnt="4">
        <dgm:presLayoutVars>
          <dgm:chMax val="0"/>
          <dgm:chPref val="0"/>
        </dgm:presLayoutVars>
      </dgm:prSet>
      <dgm:spPr/>
    </dgm:pt>
    <dgm:pt modelId="{D4892BA4-47FA-499C-84FA-3A971E9AFE41}" type="pres">
      <dgm:prSet presAssocID="{EA8773AB-BB82-4BF6-944E-80CD2086CE93}" presName="sibTrans" presStyleCnt="0"/>
      <dgm:spPr/>
    </dgm:pt>
    <dgm:pt modelId="{390D1410-0CB7-44D5-903C-C35615DE86E1}" type="pres">
      <dgm:prSet presAssocID="{1B1E513F-BEB7-483A-8F12-A8210AEF19E9}" presName="compNode" presStyleCnt="0"/>
      <dgm:spPr/>
    </dgm:pt>
    <dgm:pt modelId="{C2FCE80A-DCA0-4D7F-8F72-19CB2337E588}" type="pres">
      <dgm:prSet presAssocID="{1B1E513F-BEB7-483A-8F12-A8210AEF19E9}" presName="bgRect" presStyleLbl="bgShp" presStyleIdx="3" presStyleCnt="4"/>
      <dgm:spPr>
        <a:xfrm>
          <a:off x="0" y="3739377"/>
          <a:ext cx="6791323" cy="995920"/>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gm:spPr>
    </dgm:pt>
    <dgm:pt modelId="{1B0B9210-632F-4BB5-B140-1FA20D3CF123}" type="pres">
      <dgm:prSet presAssocID="{1B1E513F-BEB7-483A-8F12-A8210AEF19E9}" presName="iconRect" presStyleLbl="node1" presStyleIdx="3" presStyleCnt="4"/>
      <dgm:spPr>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axOutline"/>
        </a:ext>
      </dgm:extLst>
    </dgm:pt>
    <dgm:pt modelId="{E9B85894-F3EF-4216-9DD4-962DCF409217}" type="pres">
      <dgm:prSet presAssocID="{1B1E513F-BEB7-483A-8F12-A8210AEF19E9}" presName="spaceRect" presStyleCnt="0"/>
      <dgm:spPr/>
    </dgm:pt>
    <dgm:pt modelId="{3CBA7321-E2AC-48FD-B351-CE3C9A4CE924}" type="pres">
      <dgm:prSet presAssocID="{1B1E513F-BEB7-483A-8F12-A8210AEF19E9}" presName="parTx" presStyleLbl="revTx" presStyleIdx="3" presStyleCnt="4">
        <dgm:presLayoutVars>
          <dgm:chMax val="0"/>
          <dgm:chPref val="0"/>
        </dgm:presLayoutVars>
      </dgm:prSet>
      <dgm:spPr/>
    </dgm:pt>
  </dgm:ptLst>
  <dgm:cxnLst>
    <dgm:cxn modelId="{024B121E-3EE5-42C9-97D1-5E0D27C29DC3}" srcId="{162F69A6-0780-49EA-A6A8-3965C12489B2}" destId="{419DF63C-9792-4EF5-9125-1EEF4D07C33F}" srcOrd="2" destOrd="0" parTransId="{2B95E8EF-82FE-4F54-970D-D55C9AD8EC00}" sibTransId="{EA8773AB-BB82-4BF6-944E-80CD2086CE93}"/>
    <dgm:cxn modelId="{D7E7903A-483E-4876-8C77-EEB10661B95B}" type="presOf" srcId="{1B1E513F-BEB7-483A-8F12-A8210AEF19E9}" destId="{3CBA7321-E2AC-48FD-B351-CE3C9A4CE924}" srcOrd="0" destOrd="0" presId="urn:microsoft.com/office/officeart/2018/2/layout/IconVerticalSolidList"/>
    <dgm:cxn modelId="{C9B7BD43-67DC-4CD4-86B0-92B8BFA59068}" type="presOf" srcId="{2B87ECDB-C552-42F6-9B52-6548A18B206B}" destId="{AC018808-9CEA-4C61-8875-3E922AA167D7}" srcOrd="0" destOrd="0" presId="urn:microsoft.com/office/officeart/2018/2/layout/IconVerticalSolidList"/>
    <dgm:cxn modelId="{92648A4D-7D0D-48F5-96E4-BF8EC541B3A9}" type="presOf" srcId="{419DF63C-9792-4EF5-9125-1EEF4D07C33F}" destId="{8409F791-340A-4625-9294-3E680D66DB63}" srcOrd="0" destOrd="0" presId="urn:microsoft.com/office/officeart/2018/2/layout/IconVerticalSolidList"/>
    <dgm:cxn modelId="{91AFA996-5E3B-401C-B400-E70DBD4A4AB6}" srcId="{162F69A6-0780-49EA-A6A8-3965C12489B2}" destId="{2B87ECDB-C552-42F6-9B52-6548A18B206B}" srcOrd="1" destOrd="0" parTransId="{0DC560D9-C62C-41BA-8D68-CB78933BFF0C}" sibTransId="{80EFB54F-1AC8-40D9-981D-4C85160A5799}"/>
    <dgm:cxn modelId="{813C1BD6-5A4A-43F4-8BF7-0645F72381AA}" srcId="{162F69A6-0780-49EA-A6A8-3965C12489B2}" destId="{30269CC2-8DD6-4402-82F3-18F164A732FF}" srcOrd="0" destOrd="0" parTransId="{4A8A3B18-A3DE-475C-8BF1-FB4B84DDA43B}" sibTransId="{2DAA2C1D-14F6-4BCA-B047-0B53ADD46F43}"/>
    <dgm:cxn modelId="{7F77D1ED-2343-4635-9FDF-CF5C9D2B3315}" type="presOf" srcId="{162F69A6-0780-49EA-A6A8-3965C12489B2}" destId="{05261D3E-3CC7-4C85-9E09-D67FC777908C}" srcOrd="0" destOrd="0" presId="urn:microsoft.com/office/officeart/2018/2/layout/IconVerticalSolidList"/>
    <dgm:cxn modelId="{9CD469EF-CF99-411A-B4B3-5B2C59AF684C}" srcId="{162F69A6-0780-49EA-A6A8-3965C12489B2}" destId="{1B1E513F-BEB7-483A-8F12-A8210AEF19E9}" srcOrd="3" destOrd="0" parTransId="{DB284026-3063-4705-B72C-ADE04469BE6D}" sibTransId="{D99C9B80-BA48-46B7-8B67-372E2AFD9E86}"/>
    <dgm:cxn modelId="{175EB5FF-CD0E-4495-8FA8-F19D1233730A}" type="presOf" srcId="{30269CC2-8DD6-4402-82F3-18F164A732FF}" destId="{F113ED77-1650-49A8-987A-A13C2A50CEA5}" srcOrd="0" destOrd="0" presId="urn:microsoft.com/office/officeart/2018/2/layout/IconVerticalSolidList"/>
    <dgm:cxn modelId="{B6784D09-C55E-4568-A257-9A4C076E72A2}" type="presParOf" srcId="{05261D3E-3CC7-4C85-9E09-D67FC777908C}" destId="{25C6FE9B-AED9-47D9-807F-76A517615FC1}" srcOrd="0" destOrd="0" presId="urn:microsoft.com/office/officeart/2018/2/layout/IconVerticalSolidList"/>
    <dgm:cxn modelId="{918FF3CA-876D-40FA-841A-AB5A28A77ED2}" type="presParOf" srcId="{25C6FE9B-AED9-47D9-807F-76A517615FC1}" destId="{99698387-9DF3-4127-A7DE-FCE3F05A3470}" srcOrd="0" destOrd="0" presId="urn:microsoft.com/office/officeart/2018/2/layout/IconVerticalSolidList"/>
    <dgm:cxn modelId="{9E8C0B32-A7B3-460A-83CF-493652F6403A}" type="presParOf" srcId="{25C6FE9B-AED9-47D9-807F-76A517615FC1}" destId="{B52E1101-E263-4511-8D8F-5A215C912C41}" srcOrd="1" destOrd="0" presId="urn:microsoft.com/office/officeart/2018/2/layout/IconVerticalSolidList"/>
    <dgm:cxn modelId="{BF3562AE-51B6-4827-AC2A-02A6C7EE6F5E}" type="presParOf" srcId="{25C6FE9B-AED9-47D9-807F-76A517615FC1}" destId="{18EFBBAF-BD9F-4030-B8A4-57CCEB350921}" srcOrd="2" destOrd="0" presId="urn:microsoft.com/office/officeart/2018/2/layout/IconVerticalSolidList"/>
    <dgm:cxn modelId="{04E3ADEA-CCED-42DB-834F-C02041D4F81B}" type="presParOf" srcId="{25C6FE9B-AED9-47D9-807F-76A517615FC1}" destId="{F113ED77-1650-49A8-987A-A13C2A50CEA5}" srcOrd="3" destOrd="0" presId="urn:microsoft.com/office/officeart/2018/2/layout/IconVerticalSolidList"/>
    <dgm:cxn modelId="{F6438E6C-D016-4A64-9005-13CAA2685ADD}" type="presParOf" srcId="{05261D3E-3CC7-4C85-9E09-D67FC777908C}" destId="{084D1940-F8FF-48AA-A0CA-908C7645C951}" srcOrd="1" destOrd="0" presId="urn:microsoft.com/office/officeart/2018/2/layout/IconVerticalSolidList"/>
    <dgm:cxn modelId="{CEB88A46-381C-4FB3-B5C2-36F0205865FC}" type="presParOf" srcId="{05261D3E-3CC7-4C85-9E09-D67FC777908C}" destId="{922A9066-91F0-4494-8CF8-01F8511B6028}" srcOrd="2" destOrd="0" presId="urn:microsoft.com/office/officeart/2018/2/layout/IconVerticalSolidList"/>
    <dgm:cxn modelId="{D1B45BFC-BE7D-41A5-ACF1-DDC855C4E453}" type="presParOf" srcId="{922A9066-91F0-4494-8CF8-01F8511B6028}" destId="{FA3369E0-5B38-4FDD-A9F5-22B9810A03F7}" srcOrd="0" destOrd="0" presId="urn:microsoft.com/office/officeart/2018/2/layout/IconVerticalSolidList"/>
    <dgm:cxn modelId="{4643A976-3E27-4CAA-B7FC-B0B83CAF8B1F}" type="presParOf" srcId="{922A9066-91F0-4494-8CF8-01F8511B6028}" destId="{FADE9C4E-BFE3-4374-BE2C-676ED238ACF2}" srcOrd="1" destOrd="0" presId="urn:microsoft.com/office/officeart/2018/2/layout/IconVerticalSolidList"/>
    <dgm:cxn modelId="{D766C06F-7B8D-459C-9FB9-C58229C29760}" type="presParOf" srcId="{922A9066-91F0-4494-8CF8-01F8511B6028}" destId="{7000F0F2-143F-4CAE-BA6B-E9C401E5437A}" srcOrd="2" destOrd="0" presId="urn:microsoft.com/office/officeart/2018/2/layout/IconVerticalSolidList"/>
    <dgm:cxn modelId="{150742EF-413B-4B94-8C6E-7E0DC782FB81}" type="presParOf" srcId="{922A9066-91F0-4494-8CF8-01F8511B6028}" destId="{AC018808-9CEA-4C61-8875-3E922AA167D7}" srcOrd="3" destOrd="0" presId="urn:microsoft.com/office/officeart/2018/2/layout/IconVerticalSolidList"/>
    <dgm:cxn modelId="{8C73B2A2-55AA-4BE8-A101-760B33AD8140}" type="presParOf" srcId="{05261D3E-3CC7-4C85-9E09-D67FC777908C}" destId="{CE46B6BD-FA9F-4C65-8E75-D8C24C71657B}" srcOrd="3" destOrd="0" presId="urn:microsoft.com/office/officeart/2018/2/layout/IconVerticalSolidList"/>
    <dgm:cxn modelId="{18BE3019-0E90-4C32-A988-157009864AD2}" type="presParOf" srcId="{05261D3E-3CC7-4C85-9E09-D67FC777908C}" destId="{B12160B6-4EC8-4B4D-A1B2-F7F5F2795F75}" srcOrd="4" destOrd="0" presId="urn:microsoft.com/office/officeart/2018/2/layout/IconVerticalSolidList"/>
    <dgm:cxn modelId="{2EEC68C7-29BF-4C02-91C1-17C5C78737B5}" type="presParOf" srcId="{B12160B6-4EC8-4B4D-A1B2-F7F5F2795F75}" destId="{DB8ABDAA-976A-4A84-A3C3-277080E19DCA}" srcOrd="0" destOrd="0" presId="urn:microsoft.com/office/officeart/2018/2/layout/IconVerticalSolidList"/>
    <dgm:cxn modelId="{F1D89C2A-76D1-4569-963D-1C92D0A16E1C}" type="presParOf" srcId="{B12160B6-4EC8-4B4D-A1B2-F7F5F2795F75}" destId="{D335376E-740A-4A47-BC5B-3381DE731CE0}" srcOrd="1" destOrd="0" presId="urn:microsoft.com/office/officeart/2018/2/layout/IconVerticalSolidList"/>
    <dgm:cxn modelId="{4E76AE4D-E418-463B-994D-6DDD4BE738C0}" type="presParOf" srcId="{B12160B6-4EC8-4B4D-A1B2-F7F5F2795F75}" destId="{BCDE90E0-E45B-4C79-BE60-A53702208276}" srcOrd="2" destOrd="0" presId="urn:microsoft.com/office/officeart/2018/2/layout/IconVerticalSolidList"/>
    <dgm:cxn modelId="{A3104C94-C425-4DC0-8A01-7FDFF0F35AAA}" type="presParOf" srcId="{B12160B6-4EC8-4B4D-A1B2-F7F5F2795F75}" destId="{8409F791-340A-4625-9294-3E680D66DB63}" srcOrd="3" destOrd="0" presId="urn:microsoft.com/office/officeart/2018/2/layout/IconVerticalSolidList"/>
    <dgm:cxn modelId="{605473B3-8AA5-4EE0-BFBA-3AB749038A35}" type="presParOf" srcId="{05261D3E-3CC7-4C85-9E09-D67FC777908C}" destId="{D4892BA4-47FA-499C-84FA-3A971E9AFE41}" srcOrd="5" destOrd="0" presId="urn:microsoft.com/office/officeart/2018/2/layout/IconVerticalSolidList"/>
    <dgm:cxn modelId="{CC9F31C5-774B-4FC3-9646-7E0EFDB54727}" type="presParOf" srcId="{05261D3E-3CC7-4C85-9E09-D67FC777908C}" destId="{390D1410-0CB7-44D5-903C-C35615DE86E1}" srcOrd="6" destOrd="0" presId="urn:microsoft.com/office/officeart/2018/2/layout/IconVerticalSolidList"/>
    <dgm:cxn modelId="{34A9E1BF-6D83-4701-9E7B-CBCD8074AEAA}" type="presParOf" srcId="{390D1410-0CB7-44D5-903C-C35615DE86E1}" destId="{C2FCE80A-DCA0-4D7F-8F72-19CB2337E588}" srcOrd="0" destOrd="0" presId="urn:microsoft.com/office/officeart/2018/2/layout/IconVerticalSolidList"/>
    <dgm:cxn modelId="{2682A58B-536A-49D1-A507-E48E245F1609}" type="presParOf" srcId="{390D1410-0CB7-44D5-903C-C35615DE86E1}" destId="{1B0B9210-632F-4BB5-B140-1FA20D3CF123}" srcOrd="1" destOrd="0" presId="urn:microsoft.com/office/officeart/2018/2/layout/IconVerticalSolidList"/>
    <dgm:cxn modelId="{59D669F7-8B16-4888-95F6-5986C0AFE631}" type="presParOf" srcId="{390D1410-0CB7-44D5-903C-C35615DE86E1}" destId="{E9B85894-F3EF-4216-9DD4-962DCF409217}" srcOrd="2" destOrd="0" presId="urn:microsoft.com/office/officeart/2018/2/layout/IconVerticalSolidList"/>
    <dgm:cxn modelId="{BD8D7B70-D5A5-475A-9EAE-2DF74A65E7A7}" type="presParOf" srcId="{390D1410-0CB7-44D5-903C-C35615DE86E1}" destId="{3CBA7321-E2AC-48FD-B351-CE3C9A4CE92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98387-9DF3-4127-A7DE-FCE3F05A3470}">
      <dsp:nvSpPr>
        <dsp:cNvPr id="0" name=""/>
        <dsp:cNvSpPr/>
      </dsp:nvSpPr>
      <dsp:spPr>
        <a:xfrm>
          <a:off x="0" y="0"/>
          <a:ext cx="6791323" cy="1258927"/>
        </a:xfrm>
        <a:prstGeom prst="rect">
          <a:avLst/>
        </a:prstGeom>
        <a:gradFill rotWithShape="0">
          <a:gsLst>
            <a:gs pos="0">
              <a:schemeClr val="tx1">
                <a:lumMod val="75000"/>
                <a:lumOff val="25000"/>
              </a:schemeClr>
            </a:gs>
            <a:gs pos="15929">
              <a:schemeClr val="tx1">
                <a:lumMod val="85000"/>
                <a:lumOff val="15000"/>
              </a:schemeClr>
            </a:gs>
            <a:gs pos="97000">
              <a:schemeClr val="tx1">
                <a:lumMod val="85000"/>
                <a:lumOff val="15000"/>
              </a:schemeClr>
            </a:gs>
            <a:gs pos="100000">
              <a:schemeClr val="accent2">
                <a:lumMod val="75000"/>
              </a:schemeClr>
            </a:gs>
          </a:gsLst>
          <a:lin ang="10800000" scaled="0"/>
        </a:gradFill>
        <a:ln>
          <a:noFill/>
        </a:ln>
        <a:effectLst/>
      </dsp:spPr>
      <dsp:style>
        <a:lnRef idx="0">
          <a:scrgbClr r="0" g="0" b="0"/>
        </a:lnRef>
        <a:fillRef idx="1">
          <a:scrgbClr r="0" g="0" b="0"/>
        </a:fillRef>
        <a:effectRef idx="0">
          <a:scrgbClr r="0" g="0" b="0"/>
        </a:effectRef>
        <a:fontRef idx="minor"/>
      </dsp:style>
    </dsp:sp>
    <dsp:sp modelId="{B52E1101-E263-4511-8D8F-5A215C912C41}">
      <dsp:nvSpPr>
        <dsp:cNvPr id="0" name=""/>
        <dsp:cNvSpPr/>
      </dsp:nvSpPr>
      <dsp:spPr>
        <a:xfrm>
          <a:off x="380825" y="285742"/>
          <a:ext cx="692410" cy="692410"/>
        </a:xfrm>
        <a:prstGeom prst="rect">
          <a:avLst/>
        </a:prstGeom>
        <a:blipFill>
          <a:blip xmlns:r="http://schemas.openxmlformats.org/officeDocument/2006/relationships" r:embed="rId1" cstate="screen">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13ED77-1650-49A8-987A-A13C2A50CEA5}">
      <dsp:nvSpPr>
        <dsp:cNvPr id="0" name=""/>
        <dsp:cNvSpPr/>
      </dsp:nvSpPr>
      <dsp:spPr>
        <a:xfrm>
          <a:off x="1454061" y="2483"/>
          <a:ext cx="5337261" cy="125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7" tIns="133237" rIns="133237" bIns="133237"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INTRODUCTION</a:t>
          </a:r>
        </a:p>
      </dsp:txBody>
      <dsp:txXfrm>
        <a:off x="1454061" y="2483"/>
        <a:ext cx="5337261" cy="1258927"/>
      </dsp:txXfrm>
    </dsp:sp>
    <dsp:sp modelId="{FA3369E0-5B38-4FDD-A9F5-22B9810A03F7}">
      <dsp:nvSpPr>
        <dsp:cNvPr id="0" name=""/>
        <dsp:cNvSpPr/>
      </dsp:nvSpPr>
      <dsp:spPr>
        <a:xfrm>
          <a:off x="0" y="1576143"/>
          <a:ext cx="6791323" cy="1258927"/>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FADE9C4E-BFE3-4374-BE2C-676ED238ACF2}">
      <dsp:nvSpPr>
        <dsp:cNvPr id="0" name=""/>
        <dsp:cNvSpPr/>
      </dsp:nvSpPr>
      <dsp:spPr>
        <a:xfrm>
          <a:off x="380825" y="1859402"/>
          <a:ext cx="692410" cy="692410"/>
        </a:xfrm>
        <a:prstGeom prst="rect">
          <a:avLst/>
        </a:prstGeom>
        <a:blipFill>
          <a:blip xmlns:r="http://schemas.openxmlformats.org/officeDocument/2006/relationships"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C018808-9CEA-4C61-8875-3E922AA167D7}">
      <dsp:nvSpPr>
        <dsp:cNvPr id="0" name=""/>
        <dsp:cNvSpPr/>
      </dsp:nvSpPr>
      <dsp:spPr>
        <a:xfrm>
          <a:off x="1454061" y="1576143"/>
          <a:ext cx="5337261" cy="125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7" tIns="133237" rIns="133237" bIns="133237"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TOOLS USED AND MODULES</a:t>
          </a:r>
        </a:p>
      </dsp:txBody>
      <dsp:txXfrm>
        <a:off x="1454061" y="1576143"/>
        <a:ext cx="5337261" cy="1258927"/>
      </dsp:txXfrm>
    </dsp:sp>
    <dsp:sp modelId="{DB8ABDAA-976A-4A84-A3C3-277080E19DCA}">
      <dsp:nvSpPr>
        <dsp:cNvPr id="0" name=""/>
        <dsp:cNvSpPr/>
      </dsp:nvSpPr>
      <dsp:spPr>
        <a:xfrm>
          <a:off x="0" y="3149803"/>
          <a:ext cx="6791323" cy="1258927"/>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D335376E-740A-4A47-BC5B-3381DE731CE0}">
      <dsp:nvSpPr>
        <dsp:cNvPr id="0" name=""/>
        <dsp:cNvSpPr/>
      </dsp:nvSpPr>
      <dsp:spPr>
        <a:xfrm>
          <a:off x="380825" y="3433062"/>
          <a:ext cx="692410" cy="692410"/>
        </a:xfrm>
        <a:prstGeom prst="rect">
          <a:avLst/>
        </a:prstGeom>
        <a:blipFill>
          <a:blip xmlns:r="http://schemas.openxmlformats.org/officeDocument/2006/relationships"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9F791-340A-4625-9294-3E680D66DB63}">
      <dsp:nvSpPr>
        <dsp:cNvPr id="0" name=""/>
        <dsp:cNvSpPr/>
      </dsp:nvSpPr>
      <dsp:spPr>
        <a:xfrm>
          <a:off x="1454061" y="3149803"/>
          <a:ext cx="5337261" cy="125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7" tIns="133237" rIns="133237" bIns="133237"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bg1"/>
              </a:solidFill>
            </a:rPr>
            <a:t>WORKING OF THE APPLICATION</a:t>
          </a:r>
        </a:p>
      </dsp:txBody>
      <dsp:txXfrm>
        <a:off x="1454061" y="3149803"/>
        <a:ext cx="5337261" cy="1258927"/>
      </dsp:txXfrm>
    </dsp:sp>
    <dsp:sp modelId="{C2FCE80A-DCA0-4D7F-8F72-19CB2337E588}">
      <dsp:nvSpPr>
        <dsp:cNvPr id="0" name=""/>
        <dsp:cNvSpPr/>
      </dsp:nvSpPr>
      <dsp:spPr>
        <a:xfrm>
          <a:off x="0" y="4723463"/>
          <a:ext cx="6791323" cy="1258927"/>
        </a:xfrm>
        <a:prstGeom prst="rect">
          <a:avLst/>
        </a:prstGeom>
        <a:gradFill rotWithShape="0">
          <a:gsLst>
            <a:gs pos="0">
              <a:srgbClr val="000000">
                <a:lumMod val="75000"/>
                <a:lumOff val="25000"/>
              </a:srgbClr>
            </a:gs>
            <a:gs pos="15929">
              <a:srgbClr val="000000">
                <a:lumMod val="85000"/>
                <a:lumOff val="15000"/>
              </a:srgbClr>
            </a:gs>
            <a:gs pos="97000">
              <a:srgbClr val="000000">
                <a:lumMod val="85000"/>
                <a:lumOff val="15000"/>
              </a:srgbClr>
            </a:gs>
            <a:gs pos="100000">
              <a:srgbClr val="17B2D1">
                <a:lumMod val="75000"/>
              </a:srgbClr>
            </a:gs>
          </a:gsLst>
          <a:lin ang="10800000" scaled="0"/>
        </a:gradFill>
        <a:ln>
          <a:noFill/>
        </a:ln>
        <a:effectLst/>
      </dsp:spPr>
      <dsp:style>
        <a:lnRef idx="0">
          <a:scrgbClr r="0" g="0" b="0"/>
        </a:lnRef>
        <a:fillRef idx="1">
          <a:scrgbClr r="0" g="0" b="0"/>
        </a:fillRef>
        <a:effectRef idx="0">
          <a:scrgbClr r="0" g="0" b="0"/>
        </a:effectRef>
        <a:fontRef idx="minor"/>
      </dsp:style>
    </dsp:sp>
    <dsp:sp modelId="{1B0B9210-632F-4BB5-B140-1FA20D3CF123}">
      <dsp:nvSpPr>
        <dsp:cNvPr id="0" name=""/>
        <dsp:cNvSpPr/>
      </dsp:nvSpPr>
      <dsp:spPr>
        <a:xfrm>
          <a:off x="380825" y="5006721"/>
          <a:ext cx="692410" cy="692410"/>
        </a:xfrm>
        <a:prstGeom prst="rect">
          <a:avLst/>
        </a:prstGeom>
        <a:blipFill>
          <a:blip xmlns:r="http://schemas.openxmlformats.org/officeDocument/2006/relationships"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BA7321-E2AC-48FD-B351-CE3C9A4CE924}">
      <dsp:nvSpPr>
        <dsp:cNvPr id="0" name=""/>
        <dsp:cNvSpPr/>
      </dsp:nvSpPr>
      <dsp:spPr>
        <a:xfrm>
          <a:off x="1454061" y="4723463"/>
          <a:ext cx="5337261" cy="1258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237" tIns="133237" rIns="133237" bIns="133237" numCol="1" spcCol="1270" anchor="ctr" anchorCtr="0">
          <a:noAutofit/>
        </a:bodyPr>
        <a:lstStyle/>
        <a:p>
          <a:pPr marL="0" lvl="0" indent="0" algn="l" defTabSz="977900">
            <a:lnSpc>
              <a:spcPct val="100000"/>
            </a:lnSpc>
            <a:spcBef>
              <a:spcPct val="0"/>
            </a:spcBef>
            <a:spcAft>
              <a:spcPct val="35000"/>
            </a:spcAft>
            <a:buNone/>
          </a:pPr>
          <a:r>
            <a:rPr lang="en-US" sz="2200" kern="1200">
              <a:solidFill>
                <a:schemeClr val="bg1"/>
              </a:solidFill>
            </a:rPr>
            <a:t>DATA ANALYSIS</a:t>
          </a:r>
          <a:endParaRPr lang="en-US" sz="2200" kern="1200" dirty="0">
            <a:solidFill>
              <a:schemeClr val="bg1"/>
            </a:solidFill>
          </a:endParaRPr>
        </a:p>
      </dsp:txBody>
      <dsp:txXfrm>
        <a:off x="1454061" y="4723463"/>
        <a:ext cx="5337261" cy="125892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C10188-DC2C-458D-AB41-143A0BE9A3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9634E15-7196-43FC-B912-C4D8B4A2CE7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16927-5E9C-4E77-85FE-EE4C81C1DE39}" type="datetimeFigureOut">
              <a:rPr lang="en-US" smtClean="0"/>
              <a:t>5/9/2023</a:t>
            </a:fld>
            <a:endParaRPr lang="en-US" dirty="0"/>
          </a:p>
        </p:txBody>
      </p:sp>
      <p:sp>
        <p:nvSpPr>
          <p:cNvPr id="4" name="Footer Placeholder 3">
            <a:extLst>
              <a:ext uri="{FF2B5EF4-FFF2-40B4-BE49-F238E27FC236}">
                <a16:creationId xmlns:a16="http://schemas.microsoft.com/office/drawing/2014/main" id="{89EA2570-D5B6-41CB-96C2-FFC9944668E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15C31B37-7A69-4C30-9B63-29F8242FC24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89B6C8-888A-401B-9F9B-D41D36B6C3E9}" type="slidenum">
              <a:rPr lang="en-US" smtClean="0"/>
              <a:t>‹#›</a:t>
            </a:fld>
            <a:endParaRPr lang="en-US" dirty="0"/>
          </a:p>
        </p:txBody>
      </p:sp>
    </p:spTree>
    <p:extLst>
      <p:ext uri="{BB962C8B-B14F-4D97-AF65-F5344CB8AC3E}">
        <p14:creationId xmlns:p14="http://schemas.microsoft.com/office/powerpoint/2010/main" val="24131000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798B7E-6604-4F74-86DB-B30627D56244}" type="datetimeFigureOut">
              <a:rPr lang="en-US" smtClean="0"/>
              <a:t>5/9/2023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F28A1F-3E69-47E5-AE93-E7F2155A242D}" type="slidenum">
              <a:rPr lang="en-US" smtClean="0"/>
              <a:t>‹#›</a:t>
            </a:fld>
            <a:endParaRPr lang="en-US" dirty="0"/>
          </a:p>
        </p:txBody>
      </p:sp>
    </p:spTree>
    <p:extLst>
      <p:ext uri="{BB962C8B-B14F-4D97-AF65-F5344CB8AC3E}">
        <p14:creationId xmlns:p14="http://schemas.microsoft.com/office/powerpoint/2010/main" val="2075933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26532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B651-5612-4E6A-9B35-A555D082EC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1389A2-D77B-40CA-AD1E-0178AEFAD15A}"/>
              </a:ext>
            </a:extLst>
          </p:cNvPr>
          <p:cNvSpPr>
            <a:spLocks noGrp="1"/>
          </p:cNvSpPr>
          <p:nvPr>
            <p:ph sz="half" idx="1"/>
          </p:nvPr>
        </p:nvSpPr>
        <p:spPr>
          <a:xfrm>
            <a:off x="838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1DCA993-CBEA-48C5-BD35-50ABDFF64065}"/>
              </a:ext>
            </a:extLst>
          </p:cNvPr>
          <p:cNvSpPr>
            <a:spLocks noGrp="1"/>
          </p:cNvSpPr>
          <p:nvPr>
            <p:ph sz="half" idx="2"/>
          </p:nvPr>
        </p:nvSpPr>
        <p:spPr>
          <a:xfrm>
            <a:off x="6172200" y="1825625"/>
            <a:ext cx="5181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4">
            <a:extLst>
              <a:ext uri="{FF2B5EF4-FFF2-40B4-BE49-F238E27FC236}">
                <a16:creationId xmlns:a16="http://schemas.microsoft.com/office/drawing/2014/main" id="{B88ED8E0-95EC-469F-9B7E-562FBDFDE6C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646344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76F88-2A37-410D-A685-E455AF3D07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764B46-B015-44F7-8DC0-AFB8D275E4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D3C8232-2077-497A-9142-B787E2B03A73}"/>
              </a:ext>
            </a:extLst>
          </p:cNvPr>
          <p:cNvSpPr>
            <a:spLocks noGrp="1"/>
          </p:cNvSpPr>
          <p:nvPr>
            <p:ph sz="half" idx="2"/>
          </p:nvPr>
        </p:nvSpPr>
        <p:spPr>
          <a:xfrm>
            <a:off x="839788" y="2505075"/>
            <a:ext cx="5157787"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AF6077C-D913-4FD0-B6E0-6D70BEFD40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05DBB-3AA9-4435-AC97-732293FDE7EF}"/>
              </a:ext>
            </a:extLst>
          </p:cNvPr>
          <p:cNvSpPr>
            <a:spLocks noGrp="1"/>
          </p:cNvSpPr>
          <p:nvPr>
            <p:ph sz="quarter" idx="4"/>
          </p:nvPr>
        </p:nvSpPr>
        <p:spPr>
          <a:xfrm>
            <a:off x="6172200" y="2505075"/>
            <a:ext cx="5183188"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1954C901-FCAF-4DFB-A621-6A969641CA73}"/>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2921455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F2623-2255-4BBA-9577-B3A3FD2AE8E8}"/>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5259F0F0-5E7C-4FC9-8E90-6ADCD7A714B6}"/>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1055322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9D3FFB-BE14-4D90-A515-10EDD1BEE6F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276739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51E51-BE82-4B1B-9CB6-89C26464DB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CCBF8C-3CF7-47E6-9AB0-15584178B4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07DA3C-0298-45CF-AFC3-41031C0763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Slide Number Placeholder 4">
            <a:extLst>
              <a:ext uri="{FF2B5EF4-FFF2-40B4-BE49-F238E27FC236}">
                <a16:creationId xmlns:a16="http://schemas.microsoft.com/office/drawing/2014/main" id="{F7C4FF87-D01E-416B-9EF8-E107C4EDDC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985334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8B13-3B32-4354-B2B5-3165F2F6E65F}"/>
              </a:ext>
            </a:extLst>
          </p:cNvPr>
          <p:cNvSpPr>
            <a:spLocks noGrp="1"/>
          </p:cNvSpPr>
          <p:nvPr>
            <p:ph type="title"/>
          </p:nvPr>
        </p:nvSpPr>
        <p:spPr>
          <a:xfrm>
            <a:off x="7873611" y="1676409"/>
            <a:ext cx="3923999" cy="2436592"/>
          </a:xfrm>
        </p:spPr>
        <p:txBody>
          <a:bodyPr lIns="0" tIns="0" rIns="0" bIns="0" anchor="b">
            <a:noAutofit/>
          </a:bodyPr>
          <a:lstStyle>
            <a:lvl1pPr>
              <a:lnSpc>
                <a:spcPct val="70000"/>
              </a:lnSpc>
              <a:defRPr sz="7200" spc="-3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16BB88CF-DF4F-4857-8602-72BCF5DDCDA1}"/>
              </a:ext>
            </a:extLst>
          </p:cNvPr>
          <p:cNvSpPr>
            <a:spLocks noGrp="1"/>
          </p:cNvSpPr>
          <p:nvPr>
            <p:ph type="body" sz="half" idx="2" hasCustomPrompt="1"/>
          </p:nvPr>
        </p:nvSpPr>
        <p:spPr>
          <a:xfrm>
            <a:off x="7873612" y="4611901"/>
            <a:ext cx="3924000" cy="6840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cxnSp>
        <p:nvCxnSpPr>
          <p:cNvPr id="12" name="Straight Connector 11">
            <a:extLst>
              <a:ext uri="{FF2B5EF4-FFF2-40B4-BE49-F238E27FC236}">
                <a16:creationId xmlns:a16="http://schemas.microsoft.com/office/drawing/2014/main" id="{A7EEBB7C-1679-4665-8688-1FA973E73DC1}"/>
              </a:ext>
            </a:extLst>
          </p:cNvPr>
          <p:cNvCxnSpPr/>
          <p:nvPr userDrawn="1"/>
        </p:nvCxnSpPr>
        <p:spPr>
          <a:xfrm>
            <a:off x="7874732" y="4373775"/>
            <a:ext cx="3924000" cy="0"/>
          </a:xfrm>
          <a:prstGeom prst="line">
            <a:avLst/>
          </a:prstGeom>
          <a:ln w="63500">
            <a:gradFill>
              <a:gsLst>
                <a:gs pos="0">
                  <a:schemeClr val="accent2"/>
                </a:gs>
                <a:gs pos="100000">
                  <a:schemeClr val="accent2">
                    <a:lumMod val="50000"/>
                  </a:schemeClr>
                </a:gs>
              </a:gsLst>
              <a:lin ang="0" scaled="0"/>
            </a:gradFill>
            <a:roun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F1E3214F-3A93-4A1C-920D-D86BE35A58FB}"/>
              </a:ext>
            </a:extLst>
          </p:cNvPr>
          <p:cNvSpPr/>
          <p:nvPr userDrawn="1"/>
        </p:nvSpPr>
        <p:spPr>
          <a:xfrm>
            <a:off x="0" y="1"/>
            <a:ext cx="7512000" cy="672147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213E97E5-C83B-444A-8C07-35D699E7C342}"/>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8" name="Picture Placeholder 2">
            <a:extLst>
              <a:ext uri="{FF2B5EF4-FFF2-40B4-BE49-F238E27FC236}">
                <a16:creationId xmlns:a16="http://schemas.microsoft.com/office/drawing/2014/main" id="{2641ECAC-0557-4843-8433-067E4414E2F5}"/>
              </a:ext>
            </a:extLst>
          </p:cNvPr>
          <p:cNvSpPr>
            <a:spLocks noGrp="1"/>
          </p:cNvSpPr>
          <p:nvPr>
            <p:ph type="pic" idx="1" hasCustomPrompt="1"/>
          </p:nvPr>
        </p:nvSpPr>
        <p:spPr>
          <a:xfrm>
            <a:off x="-1" y="0"/>
            <a:ext cx="7512001" cy="6727855"/>
          </a:xfrm>
          <a:solidFill>
            <a:schemeClr val="tx1">
              <a:lumMod val="85000"/>
              <a:lumOff val="15000"/>
            </a:schemeClr>
          </a:solid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Tree>
    <p:extLst>
      <p:ext uri="{BB962C8B-B14F-4D97-AF65-F5344CB8AC3E}">
        <p14:creationId xmlns:p14="http://schemas.microsoft.com/office/powerpoint/2010/main" val="339438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6"/>
            <a:ext cx="6273800" cy="833663"/>
          </a:xfrm>
          <a:solidFill>
            <a:schemeClr val="accent2">
              <a:lumMod val="50000"/>
            </a:schemeClr>
          </a:solidFill>
        </p:spPr>
        <p:txBody>
          <a:bodyPr tIns="108000" bIns="108000">
            <a:spAutoFit/>
          </a:bodyPr>
          <a:lstStyle>
            <a:lvl1pPr>
              <a:lnSpc>
                <a:spcPct val="100000"/>
              </a:lnSpc>
              <a:defRPr sz="4000"/>
            </a:lvl1pPr>
          </a:lstStyle>
          <a:p>
            <a:r>
              <a:rPr lang="en-US"/>
              <a:t>Click to 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62738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83923665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Wide">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838200" y="611077"/>
            <a:ext cx="6273800" cy="833663"/>
          </a:xfrm>
          <a:solidFill>
            <a:schemeClr val="accent2">
              <a:lumMod val="50000"/>
            </a:schemeClr>
          </a:solidFill>
        </p:spPr>
        <p:txBody>
          <a:bodyPr vert="horz" lIns="91440" tIns="108000" rIns="91440" bIns="108000" rtlCol="0" anchor="ctr">
            <a:spAutoFit/>
          </a:bodyPr>
          <a:lstStyle>
            <a:lvl1pPr>
              <a:defRPr lang="en-US" sz="400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1825625"/>
            <a:ext cx="10515600"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59457105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p:spTree>
      <p:nvGrpSpPr>
        <p:cNvPr id="1" name=""/>
        <p:cNvGrpSpPr/>
        <p:nvPr/>
      </p:nvGrpSpPr>
      <p:grpSpPr>
        <a:xfrm>
          <a:off x="0" y="0"/>
          <a:ext cx="0" cy="0"/>
          <a:chOff x="0" y="0"/>
          <a:chExt cx="0" cy="0"/>
        </a:xfrm>
      </p:grpSpPr>
      <p:sp>
        <p:nvSpPr>
          <p:cNvPr id="7" name="Picture Placeholder 2">
            <a:extLst>
              <a:ext uri="{FF2B5EF4-FFF2-40B4-BE49-F238E27FC236}">
                <a16:creationId xmlns:a16="http://schemas.microsoft.com/office/drawing/2014/main" id="{6D3C5ED2-B01D-4104-B193-BC78D76A4646}"/>
              </a:ext>
            </a:extLst>
          </p:cNvPr>
          <p:cNvSpPr>
            <a:spLocks noGrp="1"/>
          </p:cNvSpPr>
          <p:nvPr>
            <p:ph type="pic" idx="11" hasCustomPrompt="1"/>
          </p:nvPr>
        </p:nvSpPr>
        <p:spPr>
          <a:xfrm>
            <a:off x="0" y="0"/>
            <a:ext cx="6305550" cy="6721475"/>
          </a:xfrm>
          <a:noFill/>
        </p:spPr>
        <p:txBody>
          <a:bodyPr anchor="ctr">
            <a:normAutofit/>
          </a:bodyPr>
          <a:lstStyle>
            <a:lvl1pPr marL="0" indent="0" algn="ctr">
              <a:buNone/>
              <a:defRPr sz="1400" i="1"/>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Insert Your Picture Here</a:t>
            </a:r>
          </a:p>
        </p:txBody>
      </p:sp>
      <p:sp>
        <p:nvSpPr>
          <p:cNvPr id="2" name="Title 1">
            <a:extLst>
              <a:ext uri="{FF2B5EF4-FFF2-40B4-BE49-F238E27FC236}">
                <a16:creationId xmlns:a16="http://schemas.microsoft.com/office/drawing/2014/main" id="{FE91AD08-4E28-4191-9B62-EAD61608E5CF}"/>
              </a:ext>
            </a:extLst>
          </p:cNvPr>
          <p:cNvSpPr>
            <a:spLocks noGrp="1"/>
          </p:cNvSpPr>
          <p:nvPr>
            <p:ph type="title" hasCustomPrompt="1"/>
          </p:nvPr>
        </p:nvSpPr>
        <p:spPr>
          <a:xfrm>
            <a:off x="6657974" y="611077"/>
            <a:ext cx="4695825" cy="833663"/>
          </a:xfrm>
          <a:solidFill>
            <a:schemeClr val="accent2">
              <a:lumMod val="50000"/>
            </a:schemeClr>
          </a:solidFill>
        </p:spPr>
        <p:txBody>
          <a:bodyPr wrap="square" tIns="108000" bIns="108000">
            <a:spAutoFit/>
          </a:bodyPr>
          <a:lstStyle>
            <a:lvl1pPr>
              <a:lnSpc>
                <a:spcPct val="100000"/>
              </a:lnSpc>
              <a:defRPr sz="4000"/>
            </a:lvl1pPr>
          </a:lstStyle>
          <a:p>
            <a:r>
              <a:rPr lang="en-US" dirty="0"/>
              <a:t>Edit Master title style</a:t>
            </a:r>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6657974" y="1825625"/>
            <a:ext cx="4695826" cy="435133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a:xfrm>
            <a:off x="11353800" y="6361475"/>
            <a:ext cx="838200" cy="360000"/>
          </a:xfrm>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797904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 Horizontal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1AD08-4E28-4191-9B62-EAD61608E5CF}"/>
              </a:ext>
            </a:extLst>
          </p:cNvPr>
          <p:cNvSpPr>
            <a:spLocks noGrp="1"/>
          </p:cNvSpPr>
          <p:nvPr>
            <p:ph type="title"/>
          </p:nvPr>
        </p:nvSpPr>
        <p:spPr>
          <a:xfrm>
            <a:off x="0" y="1"/>
            <a:ext cx="4305300" cy="6721472"/>
          </a:xfrm>
          <a:gradFill>
            <a:gsLst>
              <a:gs pos="1000">
                <a:schemeClr val="tx1">
                  <a:lumMod val="85000"/>
                  <a:lumOff val="15000"/>
                </a:schemeClr>
              </a:gs>
              <a:gs pos="100000">
                <a:schemeClr val="accent2">
                  <a:lumMod val="50000"/>
                </a:schemeClr>
              </a:gs>
            </a:gsLst>
            <a:lin ang="12600000" scaled="0"/>
          </a:gradFill>
        </p:spPr>
        <p:txBody>
          <a:bodyPr vert="horz" lIns="396000" tIns="0" rIns="396000" bIns="0" rtlCol="0" anchor="ctr">
            <a:noAutofit/>
          </a:bodyPr>
          <a:lstStyle>
            <a:lvl1pPr algn="r">
              <a:lnSpc>
                <a:spcPct val="70000"/>
              </a:lnSpc>
              <a:defRPr lang="en-US" sz="5200" b="0" spc="-150" dirty="0"/>
            </a:lvl1pPr>
          </a:lstStyle>
          <a:p>
            <a:pPr lvl="0" algn="r"/>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4705350" y="365124"/>
            <a:ext cx="6648448" cy="5984875"/>
          </a:xfrm>
        </p:spPr>
        <p:txBody>
          <a:bodyPr lIns="108000" tIns="108000" rIns="108000" bIns="108000"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11604963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 Horizontal 2">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65237DA4-112F-40B2-8C8C-EB23506D9C45}"/>
              </a:ext>
            </a:extLst>
          </p:cNvPr>
          <p:cNvSpPr>
            <a:spLocks noGrp="1"/>
          </p:cNvSpPr>
          <p:nvPr>
            <p:ph type="title"/>
          </p:nvPr>
        </p:nvSpPr>
        <p:spPr>
          <a:xfrm>
            <a:off x="7512000" y="0"/>
            <a:ext cx="4680000" cy="6721473"/>
          </a:xfrm>
          <a:gradFill>
            <a:gsLst>
              <a:gs pos="1000">
                <a:schemeClr val="tx1">
                  <a:lumMod val="85000"/>
                  <a:lumOff val="15000"/>
                </a:schemeClr>
              </a:gs>
              <a:gs pos="100000">
                <a:schemeClr val="accent2">
                  <a:lumMod val="50000"/>
                </a:schemeClr>
              </a:gs>
            </a:gsLst>
            <a:lin ang="12600000" scaled="0"/>
          </a:gradFill>
        </p:spPr>
        <p:txBody>
          <a:bodyPr lIns="396000" rIns="396000">
            <a:normAutofit/>
          </a:bodyPr>
          <a:lstStyle>
            <a:lvl1pPr>
              <a:lnSpc>
                <a:spcPct val="70000"/>
              </a:lnSpc>
              <a:defRPr sz="5200" spc="-15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BF853D-76DB-46F3-AF6C-1E77C8E06AA9}"/>
              </a:ext>
            </a:extLst>
          </p:cNvPr>
          <p:cNvSpPr>
            <a:spLocks noGrp="1"/>
          </p:cNvSpPr>
          <p:nvPr>
            <p:ph idx="1"/>
          </p:nvPr>
        </p:nvSpPr>
        <p:spPr>
          <a:xfrm>
            <a:off x="838200" y="365124"/>
            <a:ext cx="6156323" cy="5984875"/>
          </a:xfrm>
        </p:spPr>
        <p:txBody>
          <a:bodyPr lIns="108000" tIns="108000" rIns="108000" bIns="108000"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13">
            <a:extLst>
              <a:ext uri="{FF2B5EF4-FFF2-40B4-BE49-F238E27FC236}">
                <a16:creationId xmlns:a16="http://schemas.microsoft.com/office/drawing/2014/main" id="{7746CAFB-2B99-470B-B55B-9BF378E3A04B}"/>
              </a:ext>
            </a:extLst>
          </p:cNvPr>
          <p:cNvSpPr>
            <a:spLocks noGrp="1"/>
          </p:cNvSpPr>
          <p:nvPr>
            <p:ph type="sldNum" sz="quarter" idx="10"/>
          </p:nvPr>
        </p:nvSpPr>
        <p:spPr>
          <a:solidFill>
            <a:schemeClr val="bg1">
              <a:lumMod val="85000"/>
            </a:schemeClr>
          </a:solidFill>
        </p:spPr>
        <p:txBody>
          <a:bodyPr/>
          <a:lstStyle>
            <a:lvl1pPr>
              <a:defRPr>
                <a:solidFill>
                  <a:schemeClr val="tx1">
                    <a:lumMod val="85000"/>
                    <a:lumOff val="15000"/>
                  </a:schemeClr>
                </a:solidFill>
              </a:defRPr>
            </a:lvl1p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364498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Horizontal 3">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60D61A-B9FD-4DFF-AC42-4069DAFE238C}"/>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
        <p:nvSpPr>
          <p:cNvPr id="5" name="Content Placeholder 2">
            <a:extLst>
              <a:ext uri="{FF2B5EF4-FFF2-40B4-BE49-F238E27FC236}">
                <a16:creationId xmlns:a16="http://schemas.microsoft.com/office/drawing/2014/main" id="{D68E6EF2-4B2F-4D0D-9505-CE92872972F7}"/>
              </a:ext>
            </a:extLst>
          </p:cNvPr>
          <p:cNvSpPr>
            <a:spLocks noGrp="1"/>
          </p:cNvSpPr>
          <p:nvPr>
            <p:ph idx="1"/>
          </p:nvPr>
        </p:nvSpPr>
        <p:spPr>
          <a:xfrm>
            <a:off x="4705350" y="611076"/>
            <a:ext cx="6648448" cy="5738923"/>
          </a:xfrm>
        </p:spPr>
        <p:txBody>
          <a:bodyPr lIns="108000" tIns="108000" rIns="108000" bIns="108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1">
            <a:extLst>
              <a:ext uri="{FF2B5EF4-FFF2-40B4-BE49-F238E27FC236}">
                <a16:creationId xmlns:a16="http://schemas.microsoft.com/office/drawing/2014/main" id="{D91A21B9-BA54-413B-940E-027C32E4D429}"/>
              </a:ext>
            </a:extLst>
          </p:cNvPr>
          <p:cNvSpPr>
            <a:spLocks noGrp="1"/>
          </p:cNvSpPr>
          <p:nvPr>
            <p:ph type="title"/>
          </p:nvPr>
        </p:nvSpPr>
        <p:spPr>
          <a:xfrm>
            <a:off x="838200" y="611076"/>
            <a:ext cx="3440502" cy="2064769"/>
          </a:xfrm>
          <a:solidFill>
            <a:schemeClr val="accent2">
              <a:lumMod val="50000"/>
            </a:schemeClr>
          </a:solidFill>
        </p:spPr>
        <p:txBody>
          <a:bodyPr wrap="square" tIns="108000" bIns="108000" anchor="t">
            <a:spAutoFit/>
          </a:bodyPr>
          <a:lstStyle>
            <a:lvl1pPr>
              <a:lnSpc>
                <a:spcPct val="100000"/>
              </a:lnSpc>
              <a:defRPr sz="4000"/>
            </a:lvl1pPr>
          </a:lstStyle>
          <a:p>
            <a:r>
              <a:rPr lang="en-US"/>
              <a:t>Click to edit Master title style</a:t>
            </a:r>
            <a:endParaRPr lang="en-US" dirty="0"/>
          </a:p>
        </p:txBody>
      </p:sp>
    </p:spTree>
    <p:extLst>
      <p:ext uri="{BB962C8B-B14F-4D97-AF65-F5344CB8AC3E}">
        <p14:creationId xmlns:p14="http://schemas.microsoft.com/office/powerpoint/2010/main" val="36100512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2BDA7-8BE9-42D5-ACF1-0F51423A20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CEF73F-3CCA-4312-8E9C-2B4629DA1F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Slide Number Placeholder 3">
            <a:extLst>
              <a:ext uri="{FF2B5EF4-FFF2-40B4-BE49-F238E27FC236}">
                <a16:creationId xmlns:a16="http://schemas.microsoft.com/office/drawing/2014/main" id="{293BF716-502C-4821-A3A0-19C2C508EED1}"/>
              </a:ext>
            </a:extLst>
          </p:cNvPr>
          <p:cNvSpPr>
            <a:spLocks noGrp="1"/>
          </p:cNvSpPr>
          <p:nvPr>
            <p:ph type="sldNum" sz="quarter" idx="10"/>
          </p:nvPr>
        </p:nvSpPr>
        <p:spPr/>
        <p:txBody>
          <a:bodyPr/>
          <a:lstStyle/>
          <a:p>
            <a:r>
              <a:rPr lang="en-US" dirty="0"/>
              <a:t>PAGE </a:t>
            </a:r>
            <a:fld id="{4A9B5881-4007-4345-955A-79C2656F0C49}" type="slidenum">
              <a:rPr lang="en-US" smtClean="0"/>
              <a:pPr/>
              <a:t>‹#›</a:t>
            </a:fld>
            <a:endParaRPr lang="en-US" dirty="0"/>
          </a:p>
        </p:txBody>
      </p:sp>
    </p:spTree>
    <p:extLst>
      <p:ext uri="{BB962C8B-B14F-4D97-AF65-F5344CB8AC3E}">
        <p14:creationId xmlns:p14="http://schemas.microsoft.com/office/powerpoint/2010/main" val="2665983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8E4AFE-E166-4B84-B0C8-9205038D8033}"/>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flipV="1">
            <a:off x="0" y="0"/>
            <a:ext cx="12192000" cy="6858000"/>
          </a:xfrm>
          <a:prstGeom prst="rect">
            <a:avLst/>
          </a:prstGeom>
        </p:spPr>
      </p:pic>
      <p:sp>
        <p:nvSpPr>
          <p:cNvPr id="2" name="Title Placeholder 1">
            <a:extLst>
              <a:ext uri="{FF2B5EF4-FFF2-40B4-BE49-F238E27FC236}">
                <a16:creationId xmlns:a16="http://schemas.microsoft.com/office/drawing/2014/main" id="{6C617517-B672-49BA-AC6E-AB66D0639A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C92C27-7843-4B22-9200-B7304E6AE4CD}"/>
              </a:ext>
            </a:extLst>
          </p:cNvPr>
          <p:cNvSpPr>
            <a:spLocks noGrp="1"/>
          </p:cNvSpPr>
          <p:nvPr>
            <p:ph type="body" idx="1"/>
          </p:nvPr>
        </p:nvSpPr>
        <p:spPr>
          <a:xfrm>
            <a:off x="838200" y="1825625"/>
            <a:ext cx="1051559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2DB4F10-F75B-41A8-B994-BFF68949E59A}"/>
              </a:ext>
            </a:extLst>
          </p:cNvPr>
          <p:cNvSpPr>
            <a:spLocks noGrp="1"/>
          </p:cNvSpPr>
          <p:nvPr>
            <p:ph type="sldNum" sz="quarter" idx="4"/>
          </p:nvPr>
        </p:nvSpPr>
        <p:spPr>
          <a:xfrm>
            <a:off x="11353800" y="6361475"/>
            <a:ext cx="838200" cy="360000"/>
          </a:xfrm>
          <a:prstGeom prst="rect">
            <a:avLst/>
          </a:prstGeom>
          <a:solidFill>
            <a:schemeClr val="tx1">
              <a:lumMod val="85000"/>
              <a:lumOff val="15000"/>
            </a:schemeClr>
          </a:solidFill>
        </p:spPr>
        <p:txBody>
          <a:bodyPr vert="horz" lIns="91440" tIns="45720" rIns="91440" bIns="45720" rtlCol="0" anchor="ctr"/>
          <a:lstStyle>
            <a:lvl1pPr algn="ctr">
              <a:defRPr sz="1200">
                <a:solidFill>
                  <a:schemeClr val="bg1"/>
                </a:solidFill>
              </a:defRPr>
            </a:lvl1pPr>
          </a:lstStyle>
          <a:p>
            <a:r>
              <a:rPr lang="en-US" dirty="0"/>
              <a:t>PAGE </a:t>
            </a:r>
            <a:fld id="{4A9B5881-4007-4345-955A-79C2656F0C49}" type="slidenum">
              <a:rPr lang="en-US" smtClean="0"/>
              <a:pPr/>
              <a:t>‹#›</a:t>
            </a:fld>
            <a:endParaRPr lang="en-US" dirty="0"/>
          </a:p>
        </p:txBody>
      </p:sp>
      <p:sp>
        <p:nvSpPr>
          <p:cNvPr id="7" name="Rectangle 6">
            <a:extLst>
              <a:ext uri="{FF2B5EF4-FFF2-40B4-BE49-F238E27FC236}">
                <a16:creationId xmlns:a16="http://schemas.microsoft.com/office/drawing/2014/main" id="{512D21E2-8DEB-4F43-A26E-B8DA900A9230}"/>
              </a:ext>
            </a:extLst>
          </p:cNvPr>
          <p:cNvSpPr/>
          <p:nvPr userDrawn="1"/>
        </p:nvSpPr>
        <p:spPr>
          <a:xfrm>
            <a:off x="0" y="6721475"/>
            <a:ext cx="12192000" cy="136525"/>
          </a:xfrm>
          <a:prstGeom prst="rect">
            <a:avLst/>
          </a:prstGeom>
          <a:gradFill>
            <a:gsLst>
              <a:gs pos="0">
                <a:schemeClr val="accent2"/>
              </a:gs>
              <a:gs pos="100000">
                <a:schemeClr val="tx1">
                  <a:lumMod val="75000"/>
                  <a:lumOff val="2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CD3143-7FD1-40EA-AA4A-47C72380AEC2}"/>
              </a:ext>
            </a:extLst>
          </p:cNvPr>
          <p:cNvSpPr/>
          <p:nvPr userDrawn="1"/>
        </p:nvSpPr>
        <p:spPr>
          <a:xfrm>
            <a:off x="11353798" y="6721474"/>
            <a:ext cx="838201" cy="1365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3920126"/>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0" r:id="rId3"/>
    <p:sldLayoutId id="2147483665" r:id="rId4"/>
    <p:sldLayoutId id="2147483666" r:id="rId5"/>
    <p:sldLayoutId id="2147483650" r:id="rId6"/>
    <p:sldLayoutId id="2147483663" r:id="rId7"/>
    <p:sldLayoutId id="2147483664" r:id="rId8"/>
    <p:sldLayoutId id="2147483651" r:id="rId9"/>
    <p:sldLayoutId id="2147483652" r:id="rId10"/>
    <p:sldLayoutId id="2147483653" r:id="rId11"/>
    <p:sldLayoutId id="2147483654" r:id="rId12"/>
    <p:sldLayoutId id="2147483655" r:id="rId13"/>
    <p:sldLayoutId id="2147483656" r:id="rId14"/>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Wingdings" panose="05000000000000000000" pitchFamily="2" charset="2"/>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Wingdings" panose="05000000000000000000" pitchFamily="2" charset="2"/>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Wingdings" panose="05000000000000000000" pitchFamily="2" charset="2"/>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10C5037-DA4A-44E2-A9FB-84B1498768A7}"/>
              </a:ext>
            </a:extLst>
          </p:cNvPr>
          <p:cNvSpPr>
            <a:spLocks noGrp="1"/>
          </p:cNvSpPr>
          <p:nvPr>
            <p:ph type="title"/>
          </p:nvPr>
        </p:nvSpPr>
        <p:spPr>
          <a:xfrm>
            <a:off x="7873613" y="1493933"/>
            <a:ext cx="3923999" cy="2483706"/>
          </a:xfrm>
        </p:spPr>
        <p:txBody>
          <a:bodyPr/>
          <a:lstStyle/>
          <a:p>
            <a:r>
              <a:rPr lang="en-US" sz="5400" dirty="0"/>
              <a:t>LIBRARY</a:t>
            </a:r>
            <a:r>
              <a:rPr lang="en-US" sz="6000" dirty="0"/>
              <a:t> </a:t>
            </a:r>
            <a:r>
              <a:rPr lang="en-US" sz="5400" dirty="0"/>
              <a:t>MANAGEMENT</a:t>
            </a:r>
            <a:r>
              <a:rPr lang="en-US" dirty="0"/>
              <a:t> </a:t>
            </a:r>
            <a:r>
              <a:rPr lang="en-US" sz="5400" dirty="0"/>
              <a:t>SYSTEM</a:t>
            </a:r>
          </a:p>
        </p:txBody>
      </p:sp>
      <p:pic>
        <p:nvPicPr>
          <p:cNvPr id="29" name="Picture Placeholder 28" descr="Young student drawing on a whiteboard">
            <a:extLst>
              <a:ext uri="{FF2B5EF4-FFF2-40B4-BE49-F238E27FC236}">
                <a16:creationId xmlns:a16="http://schemas.microsoft.com/office/drawing/2014/main" id="{AE2FE2E9-1D1E-404B-A659-DD19B5D66B5B}"/>
              </a:ext>
            </a:extLst>
          </p:cNvPr>
          <p:cNvPicPr>
            <a:picLocks noGrp="1" noChangeAspect="1"/>
          </p:cNvPicPr>
          <p:nvPr>
            <p:ph type="pic" idx="1"/>
          </p:nvPr>
        </p:nvPicPr>
        <p:blipFill>
          <a:blip r:embed="rId2" cstate="screen">
            <a:extLst>
              <a:ext uri="{28A0092B-C50C-407E-A947-70E740481C1C}">
                <a14:useLocalDpi xmlns:a14="http://schemas.microsoft.com/office/drawing/2010/main"/>
              </a:ext>
            </a:extLst>
          </a:blip>
          <a:srcRect/>
          <a:stretch>
            <a:fillRect/>
          </a:stretch>
        </p:blipFill>
        <p:spPr>
          <a:xfrm>
            <a:off x="-1" y="-24938"/>
            <a:ext cx="7512001" cy="6727855"/>
          </a:xfrm>
        </p:spPr>
      </p:pic>
      <p:sp>
        <p:nvSpPr>
          <p:cNvPr id="6" name="Text Placeholder 5">
            <a:extLst>
              <a:ext uri="{FF2B5EF4-FFF2-40B4-BE49-F238E27FC236}">
                <a16:creationId xmlns:a16="http://schemas.microsoft.com/office/drawing/2014/main" id="{1397C2DB-90F2-4971-AC44-7CDDF5A3B552}"/>
              </a:ext>
            </a:extLst>
          </p:cNvPr>
          <p:cNvSpPr>
            <a:spLocks noGrp="1"/>
          </p:cNvSpPr>
          <p:nvPr>
            <p:ph type="body" sz="half" idx="2"/>
          </p:nvPr>
        </p:nvSpPr>
        <p:spPr/>
        <p:txBody>
          <a:bodyPr/>
          <a:lstStyle/>
          <a:p>
            <a:r>
              <a:rPr lang="en-US" dirty="0"/>
              <a:t>JAVA MINI PROJECT</a:t>
            </a:r>
          </a:p>
        </p:txBody>
      </p:sp>
      <p:pic>
        <p:nvPicPr>
          <p:cNvPr id="2050" name="Picture 2" descr="435,600+ Library Stock Photos, Pictures &amp; Royalty-Free ...">
            <a:extLst>
              <a:ext uri="{FF2B5EF4-FFF2-40B4-BE49-F238E27FC236}">
                <a16:creationId xmlns:a16="http://schemas.microsoft.com/office/drawing/2014/main" id="{D4854D47-92B2-8B10-FABA-E596D6C6E6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04015" cy="672785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ADFDD8B-B835-CA58-4F8F-E5CEB3436823}"/>
              </a:ext>
            </a:extLst>
          </p:cNvPr>
          <p:cNvSpPr txBox="1"/>
          <p:nvPr/>
        </p:nvSpPr>
        <p:spPr>
          <a:xfrm>
            <a:off x="9949217" y="5056137"/>
            <a:ext cx="2242783" cy="1477328"/>
          </a:xfrm>
          <a:prstGeom prst="rect">
            <a:avLst/>
          </a:prstGeom>
          <a:noFill/>
        </p:spPr>
        <p:txBody>
          <a:bodyPr wrap="square" rtlCol="0">
            <a:spAutoFit/>
          </a:bodyPr>
          <a:lstStyle/>
          <a:p>
            <a:r>
              <a:rPr lang="en-IN" dirty="0">
                <a:solidFill>
                  <a:schemeClr val="bg1"/>
                </a:solidFill>
              </a:rPr>
              <a:t>Done by</a:t>
            </a:r>
          </a:p>
          <a:p>
            <a:endParaRPr lang="en-IN" dirty="0">
              <a:solidFill>
                <a:schemeClr val="bg1"/>
              </a:solidFill>
            </a:endParaRPr>
          </a:p>
          <a:p>
            <a:r>
              <a:rPr lang="en-IN" dirty="0">
                <a:solidFill>
                  <a:schemeClr val="bg1"/>
                </a:solidFill>
              </a:rPr>
              <a:t>Arun Reghunathan</a:t>
            </a:r>
          </a:p>
          <a:p>
            <a:r>
              <a:rPr lang="en-IN" dirty="0">
                <a:solidFill>
                  <a:schemeClr val="bg1"/>
                </a:solidFill>
              </a:rPr>
              <a:t>Md Aamir</a:t>
            </a:r>
          </a:p>
          <a:p>
            <a:r>
              <a:rPr lang="en-IN" dirty="0" err="1">
                <a:solidFill>
                  <a:schemeClr val="bg1"/>
                </a:solidFill>
              </a:rPr>
              <a:t>Nithin</a:t>
            </a:r>
            <a:r>
              <a:rPr lang="en-IN" dirty="0">
                <a:solidFill>
                  <a:schemeClr val="bg1"/>
                </a:solidFill>
              </a:rPr>
              <a:t> N </a:t>
            </a:r>
            <a:r>
              <a:rPr lang="en-IN" dirty="0" err="1">
                <a:solidFill>
                  <a:schemeClr val="bg1"/>
                </a:solidFill>
              </a:rPr>
              <a:t>Sibi</a:t>
            </a:r>
            <a:endParaRPr lang="en-IN" dirty="0">
              <a:solidFill>
                <a:schemeClr val="bg1"/>
              </a:solidFill>
            </a:endParaRPr>
          </a:p>
        </p:txBody>
      </p:sp>
    </p:spTree>
    <p:extLst>
      <p:ext uri="{BB962C8B-B14F-4D97-AF65-F5344CB8AC3E}">
        <p14:creationId xmlns:p14="http://schemas.microsoft.com/office/powerpoint/2010/main" val="1136250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81037"/>
            <a:ext cx="6273800" cy="772107"/>
          </a:xfrm>
        </p:spPr>
        <p:txBody>
          <a:bodyPr/>
          <a:lstStyle/>
          <a:p>
            <a:r>
              <a:rPr lang="en-IN" dirty="0"/>
              <a:t>WORKING</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This is the Clerk’s Page</a:t>
            </a:r>
          </a:p>
          <a:p>
            <a:pPr marL="0" indent="0">
              <a:buNone/>
            </a:pPr>
            <a:endParaRPr lang="en-IN" dirty="0"/>
          </a:p>
        </p:txBody>
      </p:sp>
      <p:pic>
        <p:nvPicPr>
          <p:cNvPr id="5" name="Picture 4" descr="Graphical user interface, text, application, email&#10;&#10;Description automatically generated">
            <a:extLst>
              <a:ext uri="{FF2B5EF4-FFF2-40B4-BE49-F238E27FC236}">
                <a16:creationId xmlns:a16="http://schemas.microsoft.com/office/drawing/2014/main" id="{606D45E9-3486-F3AB-8BC2-AAE1C5FB3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756" y="2280515"/>
            <a:ext cx="7521893" cy="3749982"/>
          </a:xfrm>
          <a:prstGeom prst="rect">
            <a:avLst/>
          </a:prstGeom>
        </p:spPr>
      </p:pic>
    </p:spTree>
    <p:extLst>
      <p:ext uri="{BB962C8B-B14F-4D97-AF65-F5344CB8AC3E}">
        <p14:creationId xmlns:p14="http://schemas.microsoft.com/office/powerpoint/2010/main" val="2416425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81037"/>
            <a:ext cx="6273800" cy="772107"/>
          </a:xfrm>
        </p:spPr>
        <p:txBody>
          <a:bodyPr/>
          <a:lstStyle/>
          <a:p>
            <a:r>
              <a:rPr lang="en-IN" dirty="0"/>
              <a:t>WORKING</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This is the Borrower’s Page</a:t>
            </a:r>
          </a:p>
          <a:p>
            <a:pPr marL="0" indent="0">
              <a:buNone/>
            </a:pPr>
            <a:endParaRPr lang="en-IN" dirty="0"/>
          </a:p>
        </p:txBody>
      </p:sp>
      <p:pic>
        <p:nvPicPr>
          <p:cNvPr id="4" name="Picture 3" descr="Text&#10;&#10;Description automatically generated">
            <a:extLst>
              <a:ext uri="{FF2B5EF4-FFF2-40B4-BE49-F238E27FC236}">
                <a16:creationId xmlns:a16="http://schemas.microsoft.com/office/drawing/2014/main" id="{98D60515-5F45-42C4-E5FD-BC0298E0F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517" y="2261773"/>
            <a:ext cx="7601903" cy="3778981"/>
          </a:xfrm>
          <a:prstGeom prst="rect">
            <a:avLst/>
          </a:prstGeom>
        </p:spPr>
      </p:pic>
    </p:spTree>
    <p:extLst>
      <p:ext uri="{BB962C8B-B14F-4D97-AF65-F5344CB8AC3E}">
        <p14:creationId xmlns:p14="http://schemas.microsoft.com/office/powerpoint/2010/main" val="3928966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41855"/>
            <a:ext cx="6273800" cy="772107"/>
          </a:xfrm>
        </p:spPr>
        <p:txBody>
          <a:bodyPr/>
          <a:lstStyle/>
          <a:p>
            <a:r>
              <a:rPr lang="en-IN" dirty="0"/>
              <a:t>DATA ANALYSIS</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We have Analysed the data which was given as input  to Library Management System and gained some insights. So the given data below shows the books that were issued , that is the books that were borrowed by various borrowers. </a:t>
            </a:r>
          </a:p>
          <a:p>
            <a:pPr marL="0" indent="0">
              <a:buNone/>
            </a:pPr>
            <a:endParaRPr lang="en-IN" dirty="0"/>
          </a:p>
          <a:p>
            <a:pPr marL="0" indent="0">
              <a:buNone/>
            </a:pPr>
            <a:endParaRPr lang="en-IN" dirty="0"/>
          </a:p>
        </p:txBody>
      </p:sp>
      <p:pic>
        <p:nvPicPr>
          <p:cNvPr id="18" name="Picture 17" descr="Table&#10;&#10;Description automatically generated">
            <a:extLst>
              <a:ext uri="{FF2B5EF4-FFF2-40B4-BE49-F238E27FC236}">
                <a16:creationId xmlns:a16="http://schemas.microsoft.com/office/drawing/2014/main" id="{5D7756A6-C36F-033A-8621-3A8CC4C8E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4079" y="2895860"/>
            <a:ext cx="7395557" cy="3574394"/>
          </a:xfrm>
          <a:prstGeom prst="rect">
            <a:avLst/>
          </a:prstGeom>
        </p:spPr>
      </p:pic>
    </p:spTree>
    <p:extLst>
      <p:ext uri="{BB962C8B-B14F-4D97-AF65-F5344CB8AC3E}">
        <p14:creationId xmlns:p14="http://schemas.microsoft.com/office/powerpoint/2010/main" val="3879804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41855"/>
            <a:ext cx="6273800" cy="772107"/>
          </a:xfrm>
        </p:spPr>
        <p:txBody>
          <a:bodyPr/>
          <a:lstStyle/>
          <a:p>
            <a:r>
              <a:rPr lang="en-IN" dirty="0"/>
              <a:t>DATA ANALYSIS</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a:xfrm>
            <a:off x="381000" y="1667095"/>
            <a:ext cx="10515600" cy="4351338"/>
          </a:xfrm>
        </p:spPr>
        <p:txBody>
          <a:bodyPr/>
          <a:lstStyle/>
          <a:p>
            <a:pPr marL="0" indent="0">
              <a:buNone/>
            </a:pPr>
            <a:r>
              <a:rPr lang="en-IN" dirty="0"/>
              <a:t>This Bar chart clearly shows that the book with title Time Series has the most number of issues while the book Titled  linear algebra has the least Number of issues.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5" name="Picture 4" descr="Chart, bar chart&#10;&#10;Description automatically generated">
            <a:extLst>
              <a:ext uri="{FF2B5EF4-FFF2-40B4-BE49-F238E27FC236}">
                <a16:creationId xmlns:a16="http://schemas.microsoft.com/office/drawing/2014/main" id="{E70A99E3-9222-0AE1-477C-9466832AB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9859" y="2414136"/>
            <a:ext cx="7824716" cy="4044854"/>
          </a:xfrm>
          <a:prstGeom prst="rect">
            <a:avLst/>
          </a:prstGeom>
        </p:spPr>
      </p:pic>
    </p:spTree>
    <p:extLst>
      <p:ext uri="{BB962C8B-B14F-4D97-AF65-F5344CB8AC3E}">
        <p14:creationId xmlns:p14="http://schemas.microsoft.com/office/powerpoint/2010/main" val="185888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41855"/>
            <a:ext cx="6273800" cy="772107"/>
          </a:xfrm>
        </p:spPr>
        <p:txBody>
          <a:bodyPr/>
          <a:lstStyle/>
          <a:p>
            <a:r>
              <a:rPr lang="en-IN" dirty="0"/>
              <a:t>DATA ANALYSIS</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a:xfrm>
            <a:off x="315884" y="1864808"/>
            <a:ext cx="10299469" cy="2989826"/>
          </a:xfrm>
        </p:spPr>
        <p:txBody>
          <a:bodyPr/>
          <a:lstStyle/>
          <a:p>
            <a:pPr marL="0" indent="0">
              <a:buNone/>
            </a:pPr>
            <a:r>
              <a:rPr lang="en-IN" dirty="0"/>
              <a:t>This donut chart clearly shows that the borrowers named </a:t>
            </a:r>
            <a:r>
              <a:rPr lang="en-IN" dirty="0" err="1"/>
              <a:t>Nithin</a:t>
            </a:r>
            <a:r>
              <a:rPr lang="en-IN" dirty="0"/>
              <a:t> and Arun has borrowed the most percentage of books while the </a:t>
            </a:r>
          </a:p>
          <a:p>
            <a:pPr marL="0" indent="0">
              <a:buNone/>
            </a:pPr>
            <a:r>
              <a:rPr lang="en-IN" dirty="0"/>
              <a:t>Borrowers named Arjun and </a:t>
            </a:r>
          </a:p>
          <a:p>
            <a:pPr marL="0" indent="0">
              <a:buNone/>
            </a:pPr>
            <a:r>
              <a:rPr lang="en-IN" dirty="0"/>
              <a:t>Jayesh has borrowed the least</a:t>
            </a:r>
          </a:p>
          <a:p>
            <a:pPr marL="0" indent="0">
              <a:buNone/>
            </a:pPr>
            <a:r>
              <a:rPr lang="en-IN" dirty="0"/>
              <a:t>Percentage of books from the </a:t>
            </a:r>
          </a:p>
          <a:p>
            <a:pPr marL="0" indent="0">
              <a:buNone/>
            </a:pPr>
            <a:r>
              <a:rPr lang="en-IN" dirty="0"/>
              <a:t>Library.</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pic>
        <p:nvPicPr>
          <p:cNvPr id="4" name="Picture 3" descr="Chart, sunburst chart&#10;&#10;Description automatically generated">
            <a:extLst>
              <a:ext uri="{FF2B5EF4-FFF2-40B4-BE49-F238E27FC236}">
                <a16:creationId xmlns:a16="http://schemas.microsoft.com/office/drawing/2014/main" id="{521FE3BE-AF29-9920-1ADF-E32CD338E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041" y="2226634"/>
            <a:ext cx="7672316" cy="4434880"/>
          </a:xfrm>
          <a:prstGeom prst="rect">
            <a:avLst/>
          </a:prstGeom>
        </p:spPr>
      </p:pic>
    </p:spTree>
    <p:extLst>
      <p:ext uri="{BB962C8B-B14F-4D97-AF65-F5344CB8AC3E}">
        <p14:creationId xmlns:p14="http://schemas.microsoft.com/office/powerpoint/2010/main" val="2895717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a:xfrm>
            <a:off x="4089862" y="1864808"/>
            <a:ext cx="6525491" cy="720450"/>
          </a:xfrm>
        </p:spPr>
        <p:txBody>
          <a:bodyPr/>
          <a:lstStyle/>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p:txBody>
      </p:sp>
      <p:sp>
        <p:nvSpPr>
          <p:cNvPr id="5" name="Title 4">
            <a:extLst>
              <a:ext uri="{FF2B5EF4-FFF2-40B4-BE49-F238E27FC236}">
                <a16:creationId xmlns:a16="http://schemas.microsoft.com/office/drawing/2014/main" id="{07A95675-B20D-B737-947F-FF11137CA336}"/>
              </a:ext>
            </a:extLst>
          </p:cNvPr>
          <p:cNvSpPr>
            <a:spLocks noGrp="1"/>
          </p:cNvSpPr>
          <p:nvPr>
            <p:ph type="title"/>
          </p:nvPr>
        </p:nvSpPr>
        <p:spPr>
          <a:xfrm flipV="1">
            <a:off x="3341717" y="2759915"/>
            <a:ext cx="5225010" cy="590113"/>
          </a:xfrm>
        </p:spPr>
        <p:txBody>
          <a:bodyPr/>
          <a:lstStyle/>
          <a:p>
            <a:endParaRPr lang="en-IN" dirty="0"/>
          </a:p>
        </p:txBody>
      </p:sp>
      <p:sp>
        <p:nvSpPr>
          <p:cNvPr id="6" name="AutoShape 2" descr="Free Thank You Slide | Slidebazaar">
            <a:extLst>
              <a:ext uri="{FF2B5EF4-FFF2-40B4-BE49-F238E27FC236}">
                <a16:creationId xmlns:a16="http://schemas.microsoft.com/office/drawing/2014/main" id="{32A3D73F-961A-05F5-368C-B2EB5134D37F}"/>
              </a:ext>
            </a:extLst>
          </p:cNvPr>
          <p:cNvSpPr>
            <a:spLocks noChangeAspect="1" noChangeArrowheads="1"/>
          </p:cNvSpPr>
          <p:nvPr/>
        </p:nvSpPr>
        <p:spPr bwMode="auto">
          <a:xfrm>
            <a:off x="3341717" y="3276599"/>
            <a:ext cx="2906683" cy="290668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3076" name="Picture 4">
            <a:extLst>
              <a:ext uri="{FF2B5EF4-FFF2-40B4-BE49-F238E27FC236}">
                <a16:creationId xmlns:a16="http://schemas.microsoft.com/office/drawing/2014/main" id="{393E4F03-E6B1-D968-0986-612B3A4412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670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a:gradFill>
            <a:gsLst>
              <a:gs pos="1000">
                <a:schemeClr val="tx1">
                  <a:lumMod val="85000"/>
                  <a:lumOff val="15000"/>
                </a:schemeClr>
              </a:gs>
              <a:gs pos="100000">
                <a:schemeClr val="accent2">
                  <a:lumMod val="50000"/>
                </a:schemeClr>
              </a:gs>
            </a:gsLst>
          </a:gradFill>
        </p:spPr>
        <p:txBody>
          <a:bodyPr/>
          <a:lstStyle/>
          <a:p>
            <a:pPr algn="r"/>
            <a:r>
              <a:rPr lang="en-US" dirty="0"/>
              <a:t>PROJECT OUTLINE</a:t>
            </a:r>
            <a:endParaRPr lang="en-US" dirty="0">
              <a:solidFill>
                <a:schemeClr val="bg1"/>
              </a:solidFill>
            </a:endParaRPr>
          </a:p>
        </p:txBody>
      </p:sp>
      <p:graphicFrame>
        <p:nvGraphicFramePr>
          <p:cNvPr id="10" name="Content Placeholder 2" descr="List Content Placeholder">
            <a:extLst>
              <a:ext uri="{FF2B5EF4-FFF2-40B4-BE49-F238E27FC236}">
                <a16:creationId xmlns:a16="http://schemas.microsoft.com/office/drawing/2014/main" id="{4DBF5C5D-E8C1-4EFB-87B6-B4245AB407AE}"/>
              </a:ext>
            </a:extLst>
          </p:cNvPr>
          <p:cNvGraphicFramePr>
            <a:graphicFrameLocks noGrp="1"/>
          </p:cNvGraphicFramePr>
          <p:nvPr>
            <p:ph idx="1"/>
            <p:extLst>
              <p:ext uri="{D42A27DB-BD31-4B8C-83A1-F6EECF244321}">
                <p14:modId xmlns:p14="http://schemas.microsoft.com/office/powerpoint/2010/main" val="3456842519"/>
              </p:ext>
            </p:extLst>
          </p:nvPr>
        </p:nvGraphicFramePr>
        <p:xfrm>
          <a:off x="4562476" y="365125"/>
          <a:ext cx="6791323" cy="59848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Slide Number Placeholder 19">
            <a:extLst>
              <a:ext uri="{FF2B5EF4-FFF2-40B4-BE49-F238E27FC236}">
                <a16:creationId xmlns:a16="http://schemas.microsoft.com/office/drawing/2014/main" id="{3AEC0301-E9AA-4478-9E23-C372DBDCE653}"/>
              </a:ext>
            </a:extLst>
          </p:cNvPr>
          <p:cNvSpPr>
            <a:spLocks noGrp="1"/>
          </p:cNvSpPr>
          <p:nvPr>
            <p:ph type="sldNum" sz="quarter" idx="10"/>
          </p:nvPr>
        </p:nvSpPr>
        <p:spPr/>
        <p:txBody>
          <a:bodyPr/>
          <a:lstStyle/>
          <a:p>
            <a:r>
              <a:rPr lang="en-US" dirty="0"/>
              <a:t>PAGE </a:t>
            </a:r>
            <a:fld id="{4A9B5881-4007-4345-955A-79C2656F0C49}" type="slidenum">
              <a:rPr lang="en-US" smtClean="0"/>
              <a:pPr/>
              <a:t>2</a:t>
            </a:fld>
            <a:endParaRPr lang="en-US" dirty="0"/>
          </a:p>
        </p:txBody>
      </p:sp>
    </p:spTree>
    <p:extLst>
      <p:ext uri="{BB962C8B-B14F-4D97-AF65-F5344CB8AC3E}">
        <p14:creationId xmlns:p14="http://schemas.microsoft.com/office/powerpoint/2010/main" val="40803387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9600F-A17E-4354-A7AB-0CC2A43A9354}"/>
              </a:ext>
            </a:extLst>
          </p:cNvPr>
          <p:cNvSpPr>
            <a:spLocks noGrp="1"/>
          </p:cNvSpPr>
          <p:nvPr>
            <p:ph type="title"/>
          </p:nvPr>
        </p:nvSpPr>
        <p:spPr>
          <a:xfrm>
            <a:off x="838200" y="303300"/>
            <a:ext cx="3550920" cy="1449216"/>
          </a:xfrm>
        </p:spPr>
        <p:txBody>
          <a:bodyPr/>
          <a:lstStyle/>
          <a:p>
            <a:r>
              <a:rPr lang="en-US" dirty="0"/>
              <a:t>INTRODUCTION</a:t>
            </a:r>
          </a:p>
        </p:txBody>
      </p:sp>
      <p:sp>
        <p:nvSpPr>
          <p:cNvPr id="3" name="Content Placeholder 2">
            <a:extLst>
              <a:ext uri="{FF2B5EF4-FFF2-40B4-BE49-F238E27FC236}">
                <a16:creationId xmlns:a16="http://schemas.microsoft.com/office/drawing/2014/main" id="{FA6A4B49-27C8-46B6-8B11-AD7E8F615E2C}"/>
              </a:ext>
            </a:extLst>
          </p:cNvPr>
          <p:cNvSpPr>
            <a:spLocks noGrp="1"/>
          </p:cNvSpPr>
          <p:nvPr>
            <p:ph idx="1"/>
          </p:nvPr>
        </p:nvSpPr>
        <p:spPr>
          <a:xfrm>
            <a:off x="489066" y="2025130"/>
            <a:ext cx="6273800" cy="4351338"/>
          </a:xfrm>
        </p:spPr>
        <p:txBody>
          <a:bodyPr>
            <a:normAutofit fontScale="70000" lnSpcReduction="20000"/>
          </a:bodyPr>
          <a:lstStyle/>
          <a:p>
            <a:pPr algn="just"/>
            <a:r>
              <a:rPr lang="en-US" noProof="1"/>
              <a:t>A library management system is an essential tool that helps in the efficient organization and management of a library's resources. In this project, we will be developing a library management system in Java using command line interface. The system will cater to four different types of users - admin, user, librarian, and clerk.</a:t>
            </a:r>
          </a:p>
          <a:p>
            <a:pPr algn="just"/>
            <a:endParaRPr lang="en-US" noProof="1"/>
          </a:p>
          <a:p>
            <a:pPr algn="just"/>
            <a:r>
              <a:rPr lang="en-US" noProof="1"/>
              <a:t>The admin will have access to the system's administrative functionalities, such as adding and removing Librarian and clerks, managing library resources. The user will be able to browse the library's collection, search for resources, and check the availability of resources.</a:t>
            </a:r>
          </a:p>
          <a:p>
            <a:pPr algn="just"/>
            <a:endParaRPr lang="en-US" noProof="1"/>
          </a:p>
          <a:p>
            <a:pPr algn="just"/>
            <a:r>
              <a:rPr lang="en-US" noProof="1"/>
              <a:t>The librarian and clerks  will be responsible for managing the library's inventory, such as adding and removing books, managing borrowers' records, and handling overdue books. Finally, the clerk will have the responsibility of issuing and returning books, managing borrowers' records, and handling fine payments.</a:t>
            </a:r>
          </a:p>
          <a:p>
            <a:pPr algn="just"/>
            <a:endParaRPr lang="en-US" noProof="1"/>
          </a:p>
          <a:p>
            <a:pPr algn="just"/>
            <a:r>
              <a:rPr lang="en-US" noProof="1"/>
              <a:t>This library management system will provide an intuitive and user-friendly interface that simplifies the library's daily operations. By implementing this system, librarians can efficiently manage the library's resources, while users can easily access the library's collection and borrow books seamlessly.</a:t>
            </a:r>
          </a:p>
        </p:txBody>
      </p:sp>
      <p:pic>
        <p:nvPicPr>
          <p:cNvPr id="1026" name="Picture 2" descr="3,000+ Best Library Photos · 100% Free Download · Pexels ...">
            <a:extLst>
              <a:ext uri="{FF2B5EF4-FFF2-40B4-BE49-F238E27FC236}">
                <a16:creationId xmlns:a16="http://schemas.microsoft.com/office/drawing/2014/main" id="{1D8F7702-AA83-6E27-99E9-215371BF9F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761" y="0"/>
            <a:ext cx="4968240" cy="671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832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8AE6-56F6-44E8-8BBF-23277B1773E4}"/>
              </a:ext>
            </a:extLst>
          </p:cNvPr>
          <p:cNvSpPr>
            <a:spLocks noGrp="1"/>
          </p:cNvSpPr>
          <p:nvPr>
            <p:ph type="title"/>
          </p:nvPr>
        </p:nvSpPr>
        <p:spPr/>
        <p:txBody>
          <a:bodyPr/>
          <a:lstStyle/>
          <a:p>
            <a:r>
              <a:rPr lang="en-US" dirty="0"/>
              <a:t>TOOLS USED</a:t>
            </a:r>
            <a:br>
              <a:rPr lang="en-US" dirty="0"/>
            </a:br>
            <a:r>
              <a:rPr lang="en-US" dirty="0"/>
              <a:t>AND</a:t>
            </a:r>
            <a:br>
              <a:rPr lang="en-US" dirty="0"/>
            </a:br>
            <a:r>
              <a:rPr lang="en-US" dirty="0"/>
              <a:t>MODULES</a:t>
            </a:r>
          </a:p>
        </p:txBody>
      </p:sp>
      <p:sp>
        <p:nvSpPr>
          <p:cNvPr id="4" name="Content Placeholder 3">
            <a:extLst>
              <a:ext uri="{FF2B5EF4-FFF2-40B4-BE49-F238E27FC236}">
                <a16:creationId xmlns:a16="http://schemas.microsoft.com/office/drawing/2014/main" id="{8B863B31-6429-468C-9624-0D0BBDBACA62}"/>
              </a:ext>
            </a:extLst>
          </p:cNvPr>
          <p:cNvSpPr>
            <a:spLocks noGrp="1"/>
          </p:cNvSpPr>
          <p:nvPr>
            <p:ph idx="1"/>
          </p:nvPr>
        </p:nvSpPr>
        <p:spPr/>
        <p:txBody>
          <a:bodyPr>
            <a:normAutofit/>
          </a:bodyPr>
          <a:lstStyle/>
          <a:p>
            <a:pPr marL="0" indent="0">
              <a:buNone/>
            </a:pPr>
            <a:r>
              <a:rPr lang="en-US" sz="1800" dirty="0"/>
              <a:t>This project is done on Apache </a:t>
            </a:r>
            <a:r>
              <a:rPr lang="en-US" sz="1800" dirty="0" err="1"/>
              <a:t>Netbeans</a:t>
            </a:r>
            <a:r>
              <a:rPr lang="en-US" sz="1800" dirty="0"/>
              <a:t> IDE which is connected to Derby Database </a:t>
            </a:r>
          </a:p>
          <a:p>
            <a:pPr marL="0" indent="0">
              <a:buNone/>
            </a:pPr>
            <a:r>
              <a:rPr lang="en-US" sz="1800" b="0" i="0" dirty="0">
                <a:solidFill>
                  <a:srgbClr val="E6EDF3"/>
                </a:solidFill>
                <a:effectLst/>
              </a:rPr>
              <a:t>The second phase in use case analysis is to identify the tasks that each actor will have to perform with the system after identifying the players. Each activity is referred to as a "use case" since it illustrates a specific use of the system.</a:t>
            </a:r>
          </a:p>
          <a:p>
            <a:pPr marL="0" indent="0" algn="l">
              <a:buNone/>
            </a:pPr>
            <a:r>
              <a:rPr lang="en-US" sz="1800" i="0" dirty="0">
                <a:solidFill>
                  <a:srgbClr val="E6EDF3"/>
                </a:solidFill>
                <a:effectLst/>
              </a:rPr>
              <a:t>In other words, only those use cases are listed that actors will need to do when they are using the system to solve the customer’s problem</a:t>
            </a:r>
            <a:r>
              <a:rPr lang="en-US" sz="1800" b="1" i="0" dirty="0">
                <a:solidFill>
                  <a:srgbClr val="E6EDF3"/>
                </a:solidFill>
                <a:effectLst/>
              </a:rPr>
              <a:t>.</a:t>
            </a:r>
            <a:endParaRPr lang="en-US" sz="1800" b="0" i="0" dirty="0">
              <a:solidFill>
                <a:srgbClr val="E6EDF3"/>
              </a:solidFill>
              <a:effectLst/>
            </a:endParaRPr>
          </a:p>
          <a:p>
            <a:pPr marL="0" indent="0">
              <a:buNone/>
            </a:pPr>
            <a:endParaRPr lang="en-US" sz="1800" dirty="0"/>
          </a:p>
          <a:p>
            <a:pPr marL="0" indent="0">
              <a:buNone/>
            </a:pPr>
            <a:r>
              <a:rPr lang="en-US" sz="1800" dirty="0"/>
              <a:t>This Project i.e. Library Management System has 4 modules/Actors namely</a:t>
            </a:r>
          </a:p>
          <a:p>
            <a:pPr marL="342900" indent="-342900">
              <a:buAutoNum type="arabicParenR"/>
            </a:pPr>
            <a:r>
              <a:rPr lang="en-US" sz="1800" b="1" dirty="0"/>
              <a:t>Administrator(Admin)</a:t>
            </a:r>
          </a:p>
          <a:p>
            <a:pPr marL="342900" indent="-342900">
              <a:buAutoNum type="arabicParenR"/>
            </a:pPr>
            <a:r>
              <a:rPr lang="en-US" sz="1800" b="1" dirty="0"/>
              <a:t>Librarian</a:t>
            </a:r>
          </a:p>
          <a:p>
            <a:pPr marL="342900" indent="-342900">
              <a:buAutoNum type="arabicParenR"/>
            </a:pPr>
            <a:r>
              <a:rPr lang="en-US" sz="1800" b="1" dirty="0"/>
              <a:t>Clerks</a:t>
            </a:r>
          </a:p>
          <a:p>
            <a:pPr marL="342900" indent="-342900">
              <a:buAutoNum type="arabicParenR"/>
            </a:pPr>
            <a:r>
              <a:rPr lang="en-US" sz="1800" b="1" dirty="0"/>
              <a:t>Borrower(User)</a:t>
            </a:r>
          </a:p>
        </p:txBody>
      </p:sp>
    </p:spTree>
    <p:extLst>
      <p:ext uri="{BB962C8B-B14F-4D97-AF65-F5344CB8AC3E}">
        <p14:creationId xmlns:p14="http://schemas.microsoft.com/office/powerpoint/2010/main" val="61329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C5365-EA36-45A8-8DBD-A6D8461EB21D}"/>
              </a:ext>
            </a:extLst>
          </p:cNvPr>
          <p:cNvSpPr>
            <a:spLocks noGrp="1"/>
          </p:cNvSpPr>
          <p:nvPr>
            <p:ph type="title"/>
          </p:nvPr>
        </p:nvSpPr>
        <p:spPr>
          <a:xfrm>
            <a:off x="6657974" y="611077"/>
            <a:ext cx="4695825" cy="833663"/>
          </a:xfrm>
        </p:spPr>
        <p:txBody>
          <a:bodyPr/>
          <a:lstStyle/>
          <a:p>
            <a:r>
              <a:rPr lang="en-US" dirty="0"/>
              <a:t>MODULES/ACTORS</a:t>
            </a:r>
          </a:p>
        </p:txBody>
      </p:sp>
      <p:sp>
        <p:nvSpPr>
          <p:cNvPr id="4" name="Content Placeholder 3">
            <a:extLst>
              <a:ext uri="{FF2B5EF4-FFF2-40B4-BE49-F238E27FC236}">
                <a16:creationId xmlns:a16="http://schemas.microsoft.com/office/drawing/2014/main" id="{0D250B89-C4D5-43CB-81F0-EFF4588D7E45}"/>
              </a:ext>
            </a:extLst>
          </p:cNvPr>
          <p:cNvSpPr>
            <a:spLocks noGrp="1"/>
          </p:cNvSpPr>
          <p:nvPr>
            <p:ph idx="1"/>
          </p:nvPr>
        </p:nvSpPr>
        <p:spPr/>
        <p:txBody>
          <a:bodyPr>
            <a:normAutofit/>
          </a:bodyPr>
          <a:lstStyle/>
          <a:p>
            <a:pPr marL="0" indent="0">
              <a:buNone/>
            </a:pPr>
            <a:r>
              <a:rPr lang="en-US" noProof="1"/>
              <a:t>The Administrator  can add/remove clerks or librarian. He can also view all the issued books along with viewing all the books in the library.</a:t>
            </a:r>
          </a:p>
          <a:p>
            <a:pPr marL="0" indent="0">
              <a:buNone/>
            </a:pPr>
            <a:endParaRPr lang="en-US" noProof="1"/>
          </a:p>
          <a:p>
            <a:pPr marL="0" indent="0">
              <a:buNone/>
            </a:pPr>
            <a:r>
              <a:rPr lang="en-US" noProof="1"/>
              <a:t>The Librarian has many functions out of which some of the functions are adding a new book, deleting a book, updating the info about a previously added book, adding a borrower or deleting a borrower.</a:t>
            </a:r>
          </a:p>
        </p:txBody>
      </p:sp>
      <p:sp>
        <p:nvSpPr>
          <p:cNvPr id="5" name="Picture Placeholder 4">
            <a:extLst>
              <a:ext uri="{FF2B5EF4-FFF2-40B4-BE49-F238E27FC236}">
                <a16:creationId xmlns:a16="http://schemas.microsoft.com/office/drawing/2014/main" id="{DACDC8C6-1C87-2068-3D3C-CF70E6FDB5C1}"/>
              </a:ext>
            </a:extLst>
          </p:cNvPr>
          <p:cNvSpPr>
            <a:spLocks noGrp="1"/>
          </p:cNvSpPr>
          <p:nvPr>
            <p:ph type="pic" idx="11"/>
          </p:nvPr>
        </p:nvSpPr>
        <p:spPr/>
      </p:sp>
      <p:pic>
        <p:nvPicPr>
          <p:cNvPr id="2050" name="Picture 2" descr="My School Library Essay in English for Class 1, 2 &amp; 3: 10 Lines, Short &amp;  Long Paragraph">
            <a:extLst>
              <a:ext uri="{FF2B5EF4-FFF2-40B4-BE49-F238E27FC236}">
                <a16:creationId xmlns:a16="http://schemas.microsoft.com/office/drawing/2014/main" id="{641240E0-2C59-708E-920A-3EC5FEA451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8"/>
            <a:ext cx="6305550" cy="6694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4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DC5365-EA36-45A8-8DBD-A6D8461EB21D}"/>
              </a:ext>
            </a:extLst>
          </p:cNvPr>
          <p:cNvSpPr>
            <a:spLocks noGrp="1"/>
          </p:cNvSpPr>
          <p:nvPr>
            <p:ph type="title"/>
          </p:nvPr>
        </p:nvSpPr>
        <p:spPr>
          <a:xfrm>
            <a:off x="6657974" y="611077"/>
            <a:ext cx="4695825" cy="833663"/>
          </a:xfrm>
        </p:spPr>
        <p:txBody>
          <a:bodyPr/>
          <a:lstStyle/>
          <a:p>
            <a:r>
              <a:rPr lang="en-US" dirty="0"/>
              <a:t>MODULES/ACTORS</a:t>
            </a:r>
          </a:p>
        </p:txBody>
      </p:sp>
      <p:sp>
        <p:nvSpPr>
          <p:cNvPr id="4" name="Content Placeholder 3">
            <a:extLst>
              <a:ext uri="{FF2B5EF4-FFF2-40B4-BE49-F238E27FC236}">
                <a16:creationId xmlns:a16="http://schemas.microsoft.com/office/drawing/2014/main" id="{0D250B89-C4D5-43CB-81F0-EFF4588D7E45}"/>
              </a:ext>
            </a:extLst>
          </p:cNvPr>
          <p:cNvSpPr>
            <a:spLocks noGrp="1"/>
          </p:cNvSpPr>
          <p:nvPr>
            <p:ph idx="1"/>
          </p:nvPr>
        </p:nvSpPr>
        <p:spPr/>
        <p:txBody>
          <a:bodyPr>
            <a:normAutofit lnSpcReduction="10000"/>
          </a:bodyPr>
          <a:lstStyle/>
          <a:p>
            <a:pPr marL="0" indent="0" algn="l">
              <a:buNone/>
            </a:pPr>
            <a:r>
              <a:rPr lang="en-US" noProof="1"/>
              <a:t>Clerks are basically a help to the Librarain as the librarian alone cannot handle a lot of students. Clerks have functions which are mostly similar to the librarian like </a:t>
            </a:r>
            <a:r>
              <a:rPr lang="en-US" b="0" i="0" dirty="0">
                <a:solidFill>
                  <a:srgbClr val="E6EDF3"/>
                </a:solidFill>
                <a:effectLst/>
                <a:latin typeface="-apple-system"/>
              </a:rPr>
              <a:t>Check out an item for a borrower Check in an item that has been returned, Renew an item, Record that a fine has been paid, Add a new borrower etc.</a:t>
            </a:r>
          </a:p>
          <a:p>
            <a:pPr marL="0" indent="0" algn="l">
              <a:buNone/>
            </a:pPr>
            <a:endParaRPr lang="en-US" noProof="1"/>
          </a:p>
          <a:p>
            <a:pPr marL="0" indent="0" algn="l">
              <a:buNone/>
            </a:pPr>
            <a:r>
              <a:rPr lang="en-US" noProof="1"/>
              <a:t>The Borrower i.e. the User has functionalities like </a:t>
            </a:r>
            <a:r>
              <a:rPr lang="en-US" b="0" i="0" dirty="0">
                <a:solidFill>
                  <a:srgbClr val="E6EDF3"/>
                </a:solidFill>
                <a:effectLst/>
                <a:latin typeface="-apple-system"/>
              </a:rPr>
              <a:t>Search for items by title/author/by subject</a:t>
            </a:r>
            <a:r>
              <a:rPr lang="en-US" dirty="0">
                <a:solidFill>
                  <a:srgbClr val="E6EDF3"/>
                </a:solidFill>
                <a:latin typeface="-apple-system"/>
              </a:rPr>
              <a:t>, </a:t>
            </a:r>
            <a:r>
              <a:rPr lang="en-US" b="0" i="0" dirty="0">
                <a:solidFill>
                  <a:srgbClr val="E6EDF3"/>
                </a:solidFill>
                <a:effectLst/>
                <a:latin typeface="-apple-system"/>
              </a:rPr>
              <a:t>Place a book on hold if it is on loan to somebody else, Check the borrower’s personal information and list of books currently borrowed.</a:t>
            </a:r>
          </a:p>
          <a:p>
            <a:pPr marL="0" indent="0">
              <a:buNone/>
            </a:pPr>
            <a:endParaRPr lang="en-US" noProof="1"/>
          </a:p>
        </p:txBody>
      </p:sp>
      <p:sp>
        <p:nvSpPr>
          <p:cNvPr id="5" name="Picture Placeholder 4">
            <a:extLst>
              <a:ext uri="{FF2B5EF4-FFF2-40B4-BE49-F238E27FC236}">
                <a16:creationId xmlns:a16="http://schemas.microsoft.com/office/drawing/2014/main" id="{B1D11540-6C03-38EF-6BD0-809AC3FB1DD3}"/>
              </a:ext>
            </a:extLst>
          </p:cNvPr>
          <p:cNvSpPr>
            <a:spLocks noGrp="1"/>
          </p:cNvSpPr>
          <p:nvPr>
            <p:ph type="pic" idx="11"/>
          </p:nvPr>
        </p:nvSpPr>
        <p:spPr/>
      </p:sp>
      <p:pic>
        <p:nvPicPr>
          <p:cNvPr id="1028" name="Picture 4" descr="Public library - Wikipedia">
            <a:extLst>
              <a:ext uri="{FF2B5EF4-FFF2-40B4-BE49-F238E27FC236}">
                <a16:creationId xmlns:a16="http://schemas.microsoft.com/office/drawing/2014/main" id="{492A5DA9-D228-0190-4175-14A07AB9A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055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512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81037"/>
            <a:ext cx="6273800" cy="772107"/>
          </a:xfrm>
        </p:spPr>
        <p:txBody>
          <a:bodyPr/>
          <a:lstStyle/>
          <a:p>
            <a:r>
              <a:rPr lang="en-IN" dirty="0"/>
              <a:t>WORKING</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This is the main page of Library Management System</a:t>
            </a:r>
          </a:p>
          <a:p>
            <a:pPr marL="0" indent="0">
              <a:buNone/>
            </a:pPr>
            <a:endParaRPr lang="en-IN" dirty="0"/>
          </a:p>
          <a:p>
            <a:pPr marL="0" indent="0">
              <a:buNone/>
            </a:pPr>
            <a:endParaRPr lang="en-IN" dirty="0"/>
          </a:p>
        </p:txBody>
      </p:sp>
      <p:pic>
        <p:nvPicPr>
          <p:cNvPr id="4" name="Picture 3" descr="Text&#10;&#10;Description automatically generated with medium confidence">
            <a:extLst>
              <a:ext uri="{FF2B5EF4-FFF2-40B4-BE49-F238E27FC236}">
                <a16:creationId xmlns:a16="http://schemas.microsoft.com/office/drawing/2014/main" id="{FCCBFB05-AAB0-24DE-8A2D-E9BA722F37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2120" y="2286383"/>
            <a:ext cx="7422832" cy="3686744"/>
          </a:xfrm>
          <a:prstGeom prst="rect">
            <a:avLst/>
          </a:prstGeom>
        </p:spPr>
      </p:pic>
    </p:spTree>
    <p:extLst>
      <p:ext uri="{BB962C8B-B14F-4D97-AF65-F5344CB8AC3E}">
        <p14:creationId xmlns:p14="http://schemas.microsoft.com/office/powerpoint/2010/main" val="1774434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81037"/>
            <a:ext cx="6273800" cy="772107"/>
          </a:xfrm>
        </p:spPr>
        <p:txBody>
          <a:bodyPr/>
          <a:lstStyle/>
          <a:p>
            <a:r>
              <a:rPr lang="en-IN" dirty="0"/>
              <a:t>WORKING</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This is the Administrator’s page</a:t>
            </a:r>
          </a:p>
          <a:p>
            <a:pPr marL="0" indent="0">
              <a:buNone/>
            </a:pPr>
            <a:endParaRPr lang="en-IN" dirty="0"/>
          </a:p>
          <a:p>
            <a:pPr marL="0" indent="0">
              <a:buNone/>
            </a:pPr>
            <a:endParaRPr lang="en-IN" dirty="0"/>
          </a:p>
        </p:txBody>
      </p:sp>
      <p:pic>
        <p:nvPicPr>
          <p:cNvPr id="5" name="Picture 4" descr="Text&#10;&#10;Description automatically generated">
            <a:extLst>
              <a:ext uri="{FF2B5EF4-FFF2-40B4-BE49-F238E27FC236}">
                <a16:creationId xmlns:a16="http://schemas.microsoft.com/office/drawing/2014/main" id="{EA0A3ECF-8C87-137D-AA38-AE49CA08E9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500" y="2715577"/>
            <a:ext cx="7848600" cy="3362325"/>
          </a:xfrm>
          <a:prstGeom prst="rect">
            <a:avLst/>
          </a:prstGeom>
        </p:spPr>
      </p:pic>
    </p:spTree>
    <p:extLst>
      <p:ext uri="{BB962C8B-B14F-4D97-AF65-F5344CB8AC3E}">
        <p14:creationId xmlns:p14="http://schemas.microsoft.com/office/powerpoint/2010/main" val="227891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C1168A37-F12A-42E8-A95E-69747461C003}"/>
              </a:ext>
              <a:ext uri="{C183D7F6-B498-43B3-948B-1728B52AA6E4}">
                <adec:decorative xmlns:adec="http://schemas.microsoft.com/office/drawing/2017/decorative" val="1"/>
              </a:ext>
            </a:extLst>
          </p:cNvPr>
          <p:cNvSpPr/>
          <p:nvPr/>
        </p:nvSpPr>
        <p:spPr>
          <a:xfrm rot="10800000">
            <a:off x="4902070" y="6271566"/>
            <a:ext cx="142847" cy="9156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08D27C48-9BBE-21FA-A176-7C26A26C0796}"/>
              </a:ext>
            </a:extLst>
          </p:cNvPr>
          <p:cNvSpPr>
            <a:spLocks noGrp="1"/>
          </p:cNvSpPr>
          <p:nvPr>
            <p:ph type="title"/>
          </p:nvPr>
        </p:nvSpPr>
        <p:spPr>
          <a:xfrm>
            <a:off x="838200" y="681037"/>
            <a:ext cx="6273800" cy="772107"/>
          </a:xfrm>
        </p:spPr>
        <p:txBody>
          <a:bodyPr/>
          <a:lstStyle/>
          <a:p>
            <a:r>
              <a:rPr lang="en-IN" dirty="0"/>
              <a:t>WORKING</a:t>
            </a:r>
          </a:p>
        </p:txBody>
      </p:sp>
      <p:sp>
        <p:nvSpPr>
          <p:cNvPr id="7" name="Content Placeholder 6">
            <a:extLst>
              <a:ext uri="{FF2B5EF4-FFF2-40B4-BE49-F238E27FC236}">
                <a16:creationId xmlns:a16="http://schemas.microsoft.com/office/drawing/2014/main" id="{E73DD6E8-1EEF-3E0E-F60A-951DF4763CEC}"/>
              </a:ext>
            </a:extLst>
          </p:cNvPr>
          <p:cNvSpPr>
            <a:spLocks noGrp="1"/>
          </p:cNvSpPr>
          <p:nvPr>
            <p:ph idx="1"/>
          </p:nvPr>
        </p:nvSpPr>
        <p:spPr/>
        <p:txBody>
          <a:bodyPr/>
          <a:lstStyle/>
          <a:p>
            <a:pPr marL="0" indent="0">
              <a:buNone/>
            </a:pPr>
            <a:r>
              <a:rPr lang="en-IN" dirty="0"/>
              <a:t>This is the Librarian’s Page</a:t>
            </a:r>
          </a:p>
          <a:p>
            <a:pPr marL="0" indent="0">
              <a:buNone/>
            </a:pPr>
            <a:endParaRPr lang="en-IN" dirty="0"/>
          </a:p>
          <a:p>
            <a:pPr marL="0" indent="0">
              <a:buNone/>
            </a:pPr>
            <a:endParaRPr lang="en-IN" dirty="0"/>
          </a:p>
        </p:txBody>
      </p:sp>
      <p:pic>
        <p:nvPicPr>
          <p:cNvPr id="4" name="Picture 3">
            <a:extLst>
              <a:ext uri="{FF2B5EF4-FFF2-40B4-BE49-F238E27FC236}">
                <a16:creationId xmlns:a16="http://schemas.microsoft.com/office/drawing/2014/main" id="{5DE2606D-0621-DD4D-E4C7-5B92204265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366" y="2315903"/>
            <a:ext cx="7237095" cy="3861060"/>
          </a:xfrm>
          <a:prstGeom prst="rect">
            <a:avLst/>
          </a:prstGeom>
        </p:spPr>
      </p:pic>
    </p:spTree>
    <p:extLst>
      <p:ext uri="{BB962C8B-B14F-4D97-AF65-F5344CB8AC3E}">
        <p14:creationId xmlns:p14="http://schemas.microsoft.com/office/powerpoint/2010/main" val="1065170190"/>
      </p:ext>
    </p:extLst>
  </p:cSld>
  <p:clrMapOvr>
    <a:masterClrMapping/>
  </p:clrMapOvr>
</p:sld>
</file>

<file path=ppt/theme/theme1.xml><?xml version="1.0" encoding="utf-8"?>
<a:theme xmlns:a="http://schemas.openxmlformats.org/drawingml/2006/main" name="Office Theme">
  <a:themeElements>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fontScheme name="MS Surge Teach Light and Dark">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7543618_win32_fixed.potx" id="{ADAA76EA-DF5A-4461-9F55-FB2239CA5BEE}" vid="{736839AE-787B-453A-8CE5-01202B88CDE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ppt/theme/themeOverride2.xml><?xml version="1.0" encoding="utf-8"?>
<a:themeOverride xmlns:a="http://schemas.openxmlformats.org/drawingml/2006/main">
  <a:clrScheme name="Custom 254">
    <a:dk1>
      <a:srgbClr val="000000"/>
    </a:dk1>
    <a:lt1>
      <a:srgbClr val="FFFFFF"/>
    </a:lt1>
    <a:dk2>
      <a:srgbClr val="242A41"/>
    </a:dk2>
    <a:lt2>
      <a:srgbClr val="E2E8E3"/>
    </a:lt2>
    <a:accent1>
      <a:srgbClr val="5370C5"/>
    </a:accent1>
    <a:accent2>
      <a:srgbClr val="17B2D1"/>
    </a:accent2>
    <a:accent3>
      <a:srgbClr val="2978E7"/>
    </a:accent3>
    <a:accent4>
      <a:srgbClr val="7829E7"/>
    </a:accent4>
    <a:accent5>
      <a:srgbClr val="B517D5"/>
    </a:accent5>
    <a:accent6>
      <a:srgbClr val="E729B7"/>
    </a:accent6>
    <a:hlink>
      <a:srgbClr val="5370C5"/>
    </a:hlink>
    <a:folHlink>
      <a:srgbClr val="7F7F7F"/>
    </a:folHlink>
  </a:clrScheme>
</a:themeOverride>
</file>

<file path=docProps/app.xml><?xml version="1.0" encoding="utf-8"?>
<Properties xmlns="http://schemas.openxmlformats.org/officeDocument/2006/extended-properties" xmlns:vt="http://schemas.openxmlformats.org/officeDocument/2006/docPropsVTypes">
  <Template>Corporate teach a course</Template>
  <TotalTime>525</TotalTime>
  <Words>691</Words>
  <Application>Microsoft Office PowerPoint</Application>
  <PresentationFormat>Widescreen</PresentationFormat>
  <Paragraphs>76</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-apple-system</vt:lpstr>
      <vt:lpstr>Arial</vt:lpstr>
      <vt:lpstr>Calibri</vt:lpstr>
      <vt:lpstr>Calibri Light</vt:lpstr>
      <vt:lpstr>Wingdings</vt:lpstr>
      <vt:lpstr>Office Theme</vt:lpstr>
      <vt:lpstr>LIBRARY MANAGEMENT SYSTEM</vt:lpstr>
      <vt:lpstr>PROJECT OUTLINE</vt:lpstr>
      <vt:lpstr>INTRODUCTION</vt:lpstr>
      <vt:lpstr>TOOLS USED AND MODULES</vt:lpstr>
      <vt:lpstr>MODULES/ACTORS</vt:lpstr>
      <vt:lpstr>MODULES/ACTORS</vt:lpstr>
      <vt:lpstr>WORKING</vt:lpstr>
      <vt:lpstr>WORKING</vt:lpstr>
      <vt:lpstr>WORKING</vt:lpstr>
      <vt:lpstr>WORKING</vt:lpstr>
      <vt:lpstr>WORKING</vt:lpstr>
      <vt:lpstr>DATA ANALYSIS</vt:lpstr>
      <vt:lpstr>DATA ANALYSIS</vt:lpstr>
      <vt:lpstr>DATA ANALYSIS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creator>arun</dc:creator>
  <cp:lastModifiedBy>arun</cp:lastModifiedBy>
  <cp:revision>12</cp:revision>
  <dcterms:created xsi:type="dcterms:W3CDTF">2023-05-07T06:27:32Z</dcterms:created>
  <dcterms:modified xsi:type="dcterms:W3CDTF">2023-05-09T13:47:32Z</dcterms:modified>
</cp:coreProperties>
</file>